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8" r:id="rId3"/>
    <p:sldId id="270" r:id="rId4"/>
    <p:sldId id="272" r:id="rId5"/>
    <p:sldId id="262" r:id="rId6"/>
    <p:sldId id="261" r:id="rId7"/>
    <p:sldId id="260" r:id="rId8"/>
    <p:sldId id="263" r:id="rId9"/>
    <p:sldId id="264" r:id="rId10"/>
    <p:sldId id="265" r:id="rId11"/>
    <p:sldId id="275" r:id="rId12"/>
    <p:sldId id="276" r:id="rId13"/>
    <p:sldId id="266" r:id="rId14"/>
    <p:sldId id="267" r:id="rId15"/>
    <p:sldId id="268" r:id="rId16"/>
    <p:sldId id="269" r:id="rId17"/>
    <p:sldId id="273" r:id="rId18"/>
    <p:sldId id="257" r:id="rId19"/>
    <p:sldId id="274" r:id="rId20"/>
    <p:sldId id="278" r:id="rId21"/>
    <p:sldId id="280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DFA490-1743-46FD-B241-31645A526A6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AC75350-5FEA-4898-9490-58A8BA3A6719}">
      <dgm:prSet phldrT="[Text]" custT="1"/>
      <dgm:spPr/>
      <dgm:t>
        <a:bodyPr/>
        <a:lstStyle/>
        <a:p>
          <a:r>
            <a:rPr lang="de-DE" sz="1400" b="1" dirty="0" smtClean="0"/>
            <a:t> Advent</a:t>
          </a:r>
          <a:endParaRPr lang="cs-CZ" sz="1400" b="1" dirty="0"/>
        </a:p>
      </dgm:t>
    </dgm:pt>
    <dgm:pt modelId="{D0436075-B7EA-433B-B712-9C300D1CFA58}" type="parTrans" cxnId="{7BB31446-F245-4C16-82F8-364B8D91DBF0}">
      <dgm:prSet/>
      <dgm:spPr/>
      <dgm:t>
        <a:bodyPr/>
        <a:lstStyle/>
        <a:p>
          <a:endParaRPr lang="cs-CZ" sz="1200" b="1"/>
        </a:p>
      </dgm:t>
    </dgm:pt>
    <dgm:pt modelId="{4E3CDF18-FDDE-4B0D-A078-F78C7F7FDD76}" type="sibTrans" cxnId="{7BB31446-F245-4C16-82F8-364B8D91DBF0}">
      <dgm:prSet/>
      <dgm:spPr/>
      <dgm:t>
        <a:bodyPr/>
        <a:lstStyle/>
        <a:p>
          <a:endParaRPr lang="cs-CZ" sz="1200" b="1"/>
        </a:p>
      </dgm:t>
    </dgm:pt>
    <dgm:pt modelId="{CC5F5A6C-F045-4C92-B4BC-0CF89B686CF9}">
      <dgm:prSet phldrT="[Text]" custT="1"/>
      <dgm:spPr/>
      <dgm:t>
        <a:bodyPr/>
        <a:lstStyle/>
        <a:p>
          <a:r>
            <a:rPr lang="de-DE" sz="1200" b="1" dirty="0" smtClean="0"/>
            <a:t>Weihnachtsmarkt</a:t>
          </a:r>
        </a:p>
        <a:p>
          <a:r>
            <a:rPr lang="de-DE" sz="1200" b="1" dirty="0" smtClean="0"/>
            <a:t>Christkindlmarkt</a:t>
          </a:r>
          <a:endParaRPr lang="cs-CZ" sz="1200" b="1" dirty="0"/>
        </a:p>
      </dgm:t>
    </dgm:pt>
    <dgm:pt modelId="{7B28650C-84A0-4C23-8244-3EE469743594}" type="parTrans" cxnId="{7762F622-3D3C-438C-8967-86D4A64544AD}">
      <dgm:prSet/>
      <dgm:spPr/>
      <dgm:t>
        <a:bodyPr/>
        <a:lstStyle/>
        <a:p>
          <a:endParaRPr lang="cs-CZ" sz="1200" b="1"/>
        </a:p>
      </dgm:t>
    </dgm:pt>
    <dgm:pt modelId="{BD00C08B-9172-4573-8AA8-CB93D90D61A6}" type="sibTrans" cxnId="{7762F622-3D3C-438C-8967-86D4A64544AD}">
      <dgm:prSet/>
      <dgm:spPr/>
      <dgm:t>
        <a:bodyPr/>
        <a:lstStyle/>
        <a:p>
          <a:endParaRPr lang="cs-CZ" sz="1200" b="1"/>
        </a:p>
      </dgm:t>
    </dgm:pt>
    <dgm:pt modelId="{68C99C0E-20D0-4B5D-9D42-0B8255DFDFF0}">
      <dgm:prSet phldrT="[Text]" custT="1"/>
      <dgm:spPr/>
      <dgm:t>
        <a:bodyPr/>
        <a:lstStyle/>
        <a:p>
          <a:r>
            <a:rPr lang="de-DE" sz="1200" b="1" dirty="0" smtClean="0"/>
            <a:t>Weihnachts-dekorationen</a:t>
          </a:r>
          <a:endParaRPr lang="cs-CZ" sz="1200" b="1" dirty="0"/>
        </a:p>
      </dgm:t>
    </dgm:pt>
    <dgm:pt modelId="{A783B061-E1E4-46FB-951B-007AF4F88C03}" type="parTrans" cxnId="{74219210-712B-4FFB-B6C7-661A5F286F59}">
      <dgm:prSet/>
      <dgm:spPr/>
      <dgm:t>
        <a:bodyPr/>
        <a:lstStyle/>
        <a:p>
          <a:endParaRPr lang="cs-CZ" sz="1200" b="1"/>
        </a:p>
      </dgm:t>
    </dgm:pt>
    <dgm:pt modelId="{FD400D42-D7D9-4894-88B4-F432CB069466}" type="sibTrans" cxnId="{74219210-712B-4FFB-B6C7-661A5F286F59}">
      <dgm:prSet/>
      <dgm:spPr/>
      <dgm:t>
        <a:bodyPr/>
        <a:lstStyle/>
        <a:p>
          <a:endParaRPr lang="cs-CZ" sz="1200" b="1"/>
        </a:p>
      </dgm:t>
    </dgm:pt>
    <dgm:pt modelId="{37B0E8CB-26C3-40E1-B9AE-A9E805850687}">
      <dgm:prSet phldrT="[Text]" custT="1"/>
      <dgm:spPr/>
      <dgm:t>
        <a:bodyPr/>
        <a:lstStyle/>
        <a:p>
          <a:r>
            <a:rPr lang="de-DE" sz="1400" b="1" dirty="0" smtClean="0"/>
            <a:t>Nikolaustag</a:t>
          </a:r>
          <a:endParaRPr lang="cs-CZ" sz="1400" b="1" dirty="0"/>
        </a:p>
      </dgm:t>
    </dgm:pt>
    <dgm:pt modelId="{683A89E8-B6BE-4A21-950A-0F02E32BB603}" type="parTrans" cxnId="{C06FB841-18CD-44C4-951A-6674DFE35B0B}">
      <dgm:prSet/>
      <dgm:spPr/>
      <dgm:t>
        <a:bodyPr/>
        <a:lstStyle/>
        <a:p>
          <a:endParaRPr lang="cs-CZ" sz="1200" b="1"/>
        </a:p>
      </dgm:t>
    </dgm:pt>
    <dgm:pt modelId="{057D91EC-5E08-4C65-896F-3F89FD6E588A}" type="sibTrans" cxnId="{C06FB841-18CD-44C4-951A-6674DFE35B0B}">
      <dgm:prSet/>
      <dgm:spPr/>
      <dgm:t>
        <a:bodyPr/>
        <a:lstStyle/>
        <a:p>
          <a:endParaRPr lang="cs-CZ" sz="1200" b="1"/>
        </a:p>
      </dgm:t>
    </dgm:pt>
    <dgm:pt modelId="{80561AE9-682D-42FA-A594-FA006BCCF8D4}">
      <dgm:prSet phldrT="[Text]" custT="1"/>
      <dgm:spPr/>
      <dgm:t>
        <a:bodyPr/>
        <a:lstStyle/>
        <a:p>
          <a:r>
            <a:rPr lang="de-DE" sz="1200" b="1" dirty="0" smtClean="0"/>
            <a:t>Nikolaus</a:t>
          </a:r>
          <a:endParaRPr lang="cs-CZ" sz="1200" b="1" dirty="0"/>
        </a:p>
      </dgm:t>
    </dgm:pt>
    <dgm:pt modelId="{580FF051-625F-4165-B691-608054F433CB}" type="parTrans" cxnId="{BCCFD304-39D3-4903-8A56-3E3027289605}">
      <dgm:prSet/>
      <dgm:spPr/>
      <dgm:t>
        <a:bodyPr/>
        <a:lstStyle/>
        <a:p>
          <a:endParaRPr lang="cs-CZ" sz="1200" b="1"/>
        </a:p>
      </dgm:t>
    </dgm:pt>
    <dgm:pt modelId="{9B5B9E8A-A54E-4E01-B456-5BCF922A5028}" type="sibTrans" cxnId="{BCCFD304-39D3-4903-8A56-3E3027289605}">
      <dgm:prSet/>
      <dgm:spPr/>
      <dgm:t>
        <a:bodyPr/>
        <a:lstStyle/>
        <a:p>
          <a:endParaRPr lang="cs-CZ" sz="1200" b="1"/>
        </a:p>
      </dgm:t>
    </dgm:pt>
    <dgm:pt modelId="{328B263A-AE2B-42F6-9108-FEE3072A6BD0}">
      <dgm:prSet phldrT="[Text]" custT="1"/>
      <dgm:spPr/>
      <dgm:t>
        <a:bodyPr/>
        <a:lstStyle/>
        <a:p>
          <a:r>
            <a:rPr lang="de-DE" sz="1400" b="1" dirty="0" smtClean="0"/>
            <a:t> am Heiligen Abend</a:t>
          </a:r>
          <a:endParaRPr lang="cs-CZ" sz="1400" b="1" dirty="0"/>
        </a:p>
      </dgm:t>
    </dgm:pt>
    <dgm:pt modelId="{ABE3B385-3B5F-46FB-ABA5-07AFBE0BBCCC}" type="parTrans" cxnId="{74280F56-7DC4-49B6-9658-D4AD0A2C62DF}">
      <dgm:prSet/>
      <dgm:spPr/>
      <dgm:t>
        <a:bodyPr/>
        <a:lstStyle/>
        <a:p>
          <a:endParaRPr lang="cs-CZ" sz="1200" b="1"/>
        </a:p>
      </dgm:t>
    </dgm:pt>
    <dgm:pt modelId="{8BC82C0F-7CF7-4363-9B9C-AF1A55E1B7E8}" type="sibTrans" cxnId="{74280F56-7DC4-49B6-9658-D4AD0A2C62DF}">
      <dgm:prSet/>
      <dgm:spPr/>
      <dgm:t>
        <a:bodyPr/>
        <a:lstStyle/>
        <a:p>
          <a:endParaRPr lang="cs-CZ" sz="1200" b="1"/>
        </a:p>
      </dgm:t>
    </dgm:pt>
    <dgm:pt modelId="{25AF1234-AA74-4FAA-852F-CF9C9331DDCA}">
      <dgm:prSet phldrT="[Text]" custT="1"/>
      <dgm:spPr/>
      <dgm:t>
        <a:bodyPr/>
        <a:lstStyle/>
        <a:p>
          <a:r>
            <a:rPr lang="de-DE" sz="1200" b="1" dirty="0" smtClean="0"/>
            <a:t>Bescherung</a:t>
          </a:r>
          <a:endParaRPr lang="cs-CZ" sz="1200" b="1" dirty="0"/>
        </a:p>
      </dgm:t>
    </dgm:pt>
    <dgm:pt modelId="{A0BBEB2F-38AA-44B5-9C3E-0208282F03AB}" type="parTrans" cxnId="{279C278A-95D2-4D49-870F-A571B32755AA}">
      <dgm:prSet/>
      <dgm:spPr/>
      <dgm:t>
        <a:bodyPr/>
        <a:lstStyle/>
        <a:p>
          <a:endParaRPr lang="cs-CZ" sz="1200" b="1"/>
        </a:p>
      </dgm:t>
    </dgm:pt>
    <dgm:pt modelId="{622DB4D3-347C-409B-B2EB-3541035E8079}" type="sibTrans" cxnId="{279C278A-95D2-4D49-870F-A571B32755AA}">
      <dgm:prSet/>
      <dgm:spPr/>
      <dgm:t>
        <a:bodyPr/>
        <a:lstStyle/>
        <a:p>
          <a:endParaRPr lang="cs-CZ" sz="1200" b="1"/>
        </a:p>
      </dgm:t>
    </dgm:pt>
    <dgm:pt modelId="{167CEC4C-8C94-4CF1-BFBC-A6D0EAA1D2F9}">
      <dgm:prSet custT="1"/>
      <dgm:spPr/>
      <dgm:t>
        <a:bodyPr/>
        <a:lstStyle/>
        <a:p>
          <a:r>
            <a:rPr lang="de-DE" sz="1200" b="1" dirty="0" err="1" smtClean="0"/>
            <a:t>Festessel</a:t>
          </a:r>
          <a:endParaRPr lang="cs-CZ" sz="1200" b="1" dirty="0"/>
        </a:p>
      </dgm:t>
    </dgm:pt>
    <dgm:pt modelId="{6A5A7AA0-2E22-470B-900A-F0821EDEDABF}" type="parTrans" cxnId="{CEE556B4-89C6-45AC-8B9F-7F5294BE7BFD}">
      <dgm:prSet/>
      <dgm:spPr/>
      <dgm:t>
        <a:bodyPr/>
        <a:lstStyle/>
        <a:p>
          <a:endParaRPr lang="cs-CZ" sz="1200" b="1"/>
        </a:p>
      </dgm:t>
    </dgm:pt>
    <dgm:pt modelId="{B1F335AB-EF50-4D3A-859C-6643BE7A2C4F}" type="sibTrans" cxnId="{CEE556B4-89C6-45AC-8B9F-7F5294BE7BFD}">
      <dgm:prSet/>
      <dgm:spPr/>
      <dgm:t>
        <a:bodyPr/>
        <a:lstStyle/>
        <a:p>
          <a:endParaRPr lang="cs-CZ" sz="1200" b="1"/>
        </a:p>
      </dgm:t>
    </dgm:pt>
    <dgm:pt modelId="{5C56A86C-1FBD-424D-9D5E-6236302DA1A1}">
      <dgm:prSet custT="1"/>
      <dgm:spPr/>
      <dgm:t>
        <a:bodyPr/>
        <a:lstStyle/>
        <a:p>
          <a:r>
            <a:rPr lang="de-DE" sz="1200" b="1" dirty="0" smtClean="0"/>
            <a:t>Christkind, </a:t>
          </a:r>
        </a:p>
        <a:p>
          <a:r>
            <a:rPr lang="de-DE" sz="1200" b="1" dirty="0" smtClean="0"/>
            <a:t>Weihnachtsmann</a:t>
          </a:r>
          <a:endParaRPr lang="cs-CZ" sz="1200" b="1" dirty="0"/>
        </a:p>
      </dgm:t>
    </dgm:pt>
    <dgm:pt modelId="{7A96FF73-B30E-4AF4-B1A3-7D5042ACBE38}" type="parTrans" cxnId="{17296A75-93C5-43C1-BA90-05373A8EB80B}">
      <dgm:prSet/>
      <dgm:spPr/>
      <dgm:t>
        <a:bodyPr/>
        <a:lstStyle/>
        <a:p>
          <a:endParaRPr lang="cs-CZ" sz="1200" b="1"/>
        </a:p>
      </dgm:t>
    </dgm:pt>
    <dgm:pt modelId="{D4DE0A2F-C81F-420E-BEC6-D977459FD5AD}" type="sibTrans" cxnId="{17296A75-93C5-43C1-BA90-05373A8EB80B}">
      <dgm:prSet/>
      <dgm:spPr/>
      <dgm:t>
        <a:bodyPr/>
        <a:lstStyle/>
        <a:p>
          <a:endParaRPr lang="cs-CZ" sz="1200" b="1"/>
        </a:p>
      </dgm:t>
    </dgm:pt>
    <dgm:pt modelId="{B27573FC-65AE-4E94-A757-43C535D3165E}">
      <dgm:prSet custT="1"/>
      <dgm:spPr/>
      <dgm:t>
        <a:bodyPr/>
        <a:lstStyle/>
        <a:p>
          <a:r>
            <a:rPr lang="de-DE" sz="1200" b="1" dirty="0" smtClean="0"/>
            <a:t>Vorbereitungen</a:t>
          </a:r>
        </a:p>
        <a:p>
          <a:r>
            <a:rPr lang="de-DE" sz="1200" b="1" dirty="0" smtClean="0"/>
            <a:t>auf Weihnachten</a:t>
          </a:r>
          <a:endParaRPr lang="cs-CZ" sz="1200" b="1" dirty="0"/>
        </a:p>
      </dgm:t>
    </dgm:pt>
    <dgm:pt modelId="{1D2675FB-169F-4D69-B7F0-06017A0E39CF}" type="parTrans" cxnId="{8EC8CEC6-64AD-4F26-AFBC-128687F3853F}">
      <dgm:prSet/>
      <dgm:spPr/>
      <dgm:t>
        <a:bodyPr/>
        <a:lstStyle/>
        <a:p>
          <a:endParaRPr lang="cs-CZ" sz="1200" b="1"/>
        </a:p>
      </dgm:t>
    </dgm:pt>
    <dgm:pt modelId="{0132B855-2283-4FA6-BC9A-991FA27CA149}" type="sibTrans" cxnId="{8EC8CEC6-64AD-4F26-AFBC-128687F3853F}">
      <dgm:prSet/>
      <dgm:spPr/>
      <dgm:t>
        <a:bodyPr/>
        <a:lstStyle/>
        <a:p>
          <a:endParaRPr lang="cs-CZ" sz="1200" b="1"/>
        </a:p>
      </dgm:t>
    </dgm:pt>
    <dgm:pt modelId="{FAE53347-1CCA-4AB4-ACD3-5DCCF5159D65}">
      <dgm:prSet custT="1"/>
      <dgm:spPr/>
      <dgm:t>
        <a:bodyPr/>
        <a:lstStyle/>
        <a:p>
          <a:r>
            <a:rPr lang="de-DE" sz="1200" b="1" dirty="0" smtClean="0"/>
            <a:t>Weihnachts-</a:t>
          </a:r>
        </a:p>
        <a:p>
          <a:r>
            <a:rPr lang="de-DE" sz="1200" b="1" dirty="0" err="1" smtClean="0"/>
            <a:t>bräuche</a:t>
          </a:r>
          <a:endParaRPr lang="cs-CZ" sz="1200" b="1" dirty="0"/>
        </a:p>
      </dgm:t>
    </dgm:pt>
    <dgm:pt modelId="{464C5355-DC53-4DB1-8B74-518A4128A399}" type="parTrans" cxnId="{3783EC49-6CAD-4313-B5C8-74E52B3D1A36}">
      <dgm:prSet/>
      <dgm:spPr/>
      <dgm:t>
        <a:bodyPr/>
        <a:lstStyle/>
        <a:p>
          <a:endParaRPr lang="cs-CZ" sz="1200" b="1"/>
        </a:p>
      </dgm:t>
    </dgm:pt>
    <dgm:pt modelId="{B9384033-053B-4A66-9C73-E989CD1FB27A}" type="sibTrans" cxnId="{3783EC49-6CAD-4313-B5C8-74E52B3D1A36}">
      <dgm:prSet/>
      <dgm:spPr/>
      <dgm:t>
        <a:bodyPr/>
        <a:lstStyle/>
        <a:p>
          <a:endParaRPr lang="cs-CZ" sz="1200" b="1"/>
        </a:p>
      </dgm:t>
    </dgm:pt>
    <dgm:pt modelId="{34B29FA8-7284-4B56-B961-17318C686B70}">
      <dgm:prSet custT="1"/>
      <dgm:spPr/>
      <dgm:t>
        <a:bodyPr/>
        <a:lstStyle/>
        <a:p>
          <a:r>
            <a:rPr lang="de-DE" sz="1400" b="1" dirty="0" smtClean="0"/>
            <a:t>Weihnachtsfeste</a:t>
          </a:r>
          <a:endParaRPr lang="cs-CZ" sz="1400" b="1" dirty="0"/>
        </a:p>
      </dgm:t>
    </dgm:pt>
    <dgm:pt modelId="{6A1D6ED2-7550-4A82-A7D6-0A1DE4A4C75F}" type="parTrans" cxnId="{75371A34-5FB1-468D-9839-EFC6CC8E6172}">
      <dgm:prSet/>
      <dgm:spPr/>
      <dgm:t>
        <a:bodyPr/>
        <a:lstStyle/>
        <a:p>
          <a:endParaRPr lang="cs-CZ" sz="1200" b="1"/>
        </a:p>
      </dgm:t>
    </dgm:pt>
    <dgm:pt modelId="{96A08703-E22D-4D08-8D84-0A7BEA2C267E}" type="sibTrans" cxnId="{75371A34-5FB1-468D-9839-EFC6CC8E6172}">
      <dgm:prSet/>
      <dgm:spPr/>
      <dgm:t>
        <a:bodyPr/>
        <a:lstStyle/>
        <a:p>
          <a:endParaRPr lang="cs-CZ" sz="1200" b="1"/>
        </a:p>
      </dgm:t>
    </dgm:pt>
    <dgm:pt modelId="{990A1BF2-F868-40AE-8B2A-EB51816B3D6E}">
      <dgm:prSet custT="1"/>
      <dgm:spPr/>
      <dgm:t>
        <a:bodyPr/>
        <a:lstStyle/>
        <a:p>
          <a:r>
            <a:rPr lang="de-DE" sz="1200" b="1" dirty="0" smtClean="0"/>
            <a:t>Familienkreis</a:t>
          </a:r>
          <a:endParaRPr lang="cs-CZ" sz="1200" b="1" dirty="0"/>
        </a:p>
      </dgm:t>
    </dgm:pt>
    <dgm:pt modelId="{3DF512FF-FBD0-4F49-9E24-D8685557B1D1}" type="parTrans" cxnId="{396EE92E-0561-4439-99F8-2B7C1DF7C29F}">
      <dgm:prSet/>
      <dgm:spPr/>
      <dgm:t>
        <a:bodyPr/>
        <a:lstStyle/>
        <a:p>
          <a:endParaRPr lang="cs-CZ" sz="1200" b="1"/>
        </a:p>
      </dgm:t>
    </dgm:pt>
    <dgm:pt modelId="{E66A9D73-0619-43EE-9DBA-0BBA39E72D70}" type="sibTrans" cxnId="{396EE92E-0561-4439-99F8-2B7C1DF7C29F}">
      <dgm:prSet/>
      <dgm:spPr/>
      <dgm:t>
        <a:bodyPr/>
        <a:lstStyle/>
        <a:p>
          <a:endParaRPr lang="cs-CZ" sz="1200" b="1"/>
        </a:p>
      </dgm:t>
    </dgm:pt>
    <dgm:pt modelId="{ACC92D94-B954-4237-B20B-63C351F6D4A8}" type="pres">
      <dgm:prSet presAssocID="{17DFA490-1743-46FD-B241-31645A526A6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77EB561-E4E9-4627-872E-EDD4AE476FB2}" type="pres">
      <dgm:prSet presAssocID="{DAC75350-5FEA-4898-9490-58A8BA3A6719}" presName="root" presStyleCnt="0"/>
      <dgm:spPr/>
    </dgm:pt>
    <dgm:pt modelId="{0040BC1B-02CD-47C9-929B-B52362EFA907}" type="pres">
      <dgm:prSet presAssocID="{DAC75350-5FEA-4898-9490-58A8BA3A6719}" presName="rootComposite" presStyleCnt="0"/>
      <dgm:spPr/>
    </dgm:pt>
    <dgm:pt modelId="{D8245AC4-C7AF-4E70-9B27-C7B375D2527B}" type="pres">
      <dgm:prSet presAssocID="{DAC75350-5FEA-4898-9490-58A8BA3A6719}" presName="rootText" presStyleLbl="node1" presStyleIdx="0" presStyleCnt="4"/>
      <dgm:spPr/>
      <dgm:t>
        <a:bodyPr/>
        <a:lstStyle/>
        <a:p>
          <a:endParaRPr lang="cs-CZ"/>
        </a:p>
      </dgm:t>
    </dgm:pt>
    <dgm:pt modelId="{AE8E026E-3F61-4789-B793-CBC4E1A8EEAA}" type="pres">
      <dgm:prSet presAssocID="{DAC75350-5FEA-4898-9490-58A8BA3A6719}" presName="rootConnector" presStyleLbl="node1" presStyleIdx="0" presStyleCnt="4"/>
      <dgm:spPr/>
      <dgm:t>
        <a:bodyPr/>
        <a:lstStyle/>
        <a:p>
          <a:endParaRPr lang="cs-CZ"/>
        </a:p>
      </dgm:t>
    </dgm:pt>
    <dgm:pt modelId="{21C0042D-C3BC-4945-AA9D-75DF41352A84}" type="pres">
      <dgm:prSet presAssocID="{DAC75350-5FEA-4898-9490-58A8BA3A6719}" presName="childShape" presStyleCnt="0"/>
      <dgm:spPr/>
    </dgm:pt>
    <dgm:pt modelId="{604EF95C-5FB1-4B72-9186-E6F5555C7306}" type="pres">
      <dgm:prSet presAssocID="{7B28650C-84A0-4C23-8244-3EE469743594}" presName="Name13" presStyleLbl="parChTrans1D2" presStyleIdx="0" presStyleCnt="9"/>
      <dgm:spPr/>
      <dgm:t>
        <a:bodyPr/>
        <a:lstStyle/>
        <a:p>
          <a:endParaRPr lang="cs-CZ"/>
        </a:p>
      </dgm:t>
    </dgm:pt>
    <dgm:pt modelId="{1C0BECA2-A4A1-4B9D-BF22-076F69A1FBB6}" type="pres">
      <dgm:prSet presAssocID="{CC5F5A6C-F045-4C92-B4BC-0CF89B686CF9}" presName="childText" presStyleLbl="bgAcc1" presStyleIdx="0" presStyleCnt="9" custScaleX="11333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45F677-CE13-4DA3-A061-BFCD8FAC2775}" type="pres">
      <dgm:prSet presAssocID="{A783B061-E1E4-46FB-951B-007AF4F88C03}" presName="Name13" presStyleLbl="parChTrans1D2" presStyleIdx="1" presStyleCnt="9"/>
      <dgm:spPr/>
      <dgm:t>
        <a:bodyPr/>
        <a:lstStyle/>
        <a:p>
          <a:endParaRPr lang="cs-CZ"/>
        </a:p>
      </dgm:t>
    </dgm:pt>
    <dgm:pt modelId="{D16660B7-46C8-400B-BDEC-21457DA6B6E8}" type="pres">
      <dgm:prSet presAssocID="{68C99C0E-20D0-4B5D-9D42-0B8255DFDFF0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300E72-597E-4088-8FF5-543DB32BDF69}" type="pres">
      <dgm:prSet presAssocID="{1D2675FB-169F-4D69-B7F0-06017A0E39CF}" presName="Name13" presStyleLbl="parChTrans1D2" presStyleIdx="2" presStyleCnt="9"/>
      <dgm:spPr/>
      <dgm:t>
        <a:bodyPr/>
        <a:lstStyle/>
        <a:p>
          <a:endParaRPr lang="cs-CZ"/>
        </a:p>
      </dgm:t>
    </dgm:pt>
    <dgm:pt modelId="{190A92D0-4EC5-4D1B-B7F4-A0BAB096A900}" type="pres">
      <dgm:prSet presAssocID="{B27573FC-65AE-4E94-A757-43C535D3165E}" presName="childText" presStyleLbl="bgAcc1" presStyleIdx="2" presStyleCnt="9" custScaleX="1105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E90D9D-172A-43AE-A7D8-FF0E715DD9D2}" type="pres">
      <dgm:prSet presAssocID="{37B0E8CB-26C3-40E1-B9AE-A9E805850687}" presName="root" presStyleCnt="0"/>
      <dgm:spPr/>
    </dgm:pt>
    <dgm:pt modelId="{134F7341-9ED3-4044-B139-CD1D732543C0}" type="pres">
      <dgm:prSet presAssocID="{37B0E8CB-26C3-40E1-B9AE-A9E805850687}" presName="rootComposite" presStyleCnt="0"/>
      <dgm:spPr/>
    </dgm:pt>
    <dgm:pt modelId="{7A789FA2-E230-4A8F-9A6B-7144DE9D51A4}" type="pres">
      <dgm:prSet presAssocID="{37B0E8CB-26C3-40E1-B9AE-A9E805850687}" presName="rootText" presStyleLbl="node1" presStyleIdx="1" presStyleCnt="4"/>
      <dgm:spPr/>
      <dgm:t>
        <a:bodyPr/>
        <a:lstStyle/>
        <a:p>
          <a:endParaRPr lang="cs-CZ"/>
        </a:p>
      </dgm:t>
    </dgm:pt>
    <dgm:pt modelId="{7B99E58A-7493-4479-AA97-09868C21B8CE}" type="pres">
      <dgm:prSet presAssocID="{37B0E8CB-26C3-40E1-B9AE-A9E805850687}" presName="rootConnector" presStyleLbl="node1" presStyleIdx="1" presStyleCnt="4"/>
      <dgm:spPr/>
      <dgm:t>
        <a:bodyPr/>
        <a:lstStyle/>
        <a:p>
          <a:endParaRPr lang="cs-CZ"/>
        </a:p>
      </dgm:t>
    </dgm:pt>
    <dgm:pt modelId="{5CBBCD9A-63FF-45CD-BC8F-471354718970}" type="pres">
      <dgm:prSet presAssocID="{37B0E8CB-26C3-40E1-B9AE-A9E805850687}" presName="childShape" presStyleCnt="0"/>
      <dgm:spPr/>
    </dgm:pt>
    <dgm:pt modelId="{B2BF7706-466E-45F8-8301-5ACA6B17CCC9}" type="pres">
      <dgm:prSet presAssocID="{580FF051-625F-4165-B691-608054F433CB}" presName="Name13" presStyleLbl="parChTrans1D2" presStyleIdx="3" presStyleCnt="9"/>
      <dgm:spPr/>
      <dgm:t>
        <a:bodyPr/>
        <a:lstStyle/>
        <a:p>
          <a:endParaRPr lang="cs-CZ"/>
        </a:p>
      </dgm:t>
    </dgm:pt>
    <dgm:pt modelId="{9F414F64-972E-446C-B00F-7552F58DCEA5}" type="pres">
      <dgm:prSet presAssocID="{80561AE9-682D-42FA-A594-FA006BCCF8D4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0E6719-1BE3-4B20-AEEC-22CE90374933}" type="pres">
      <dgm:prSet presAssocID="{A0BBEB2F-38AA-44B5-9C3E-0208282F03AB}" presName="Name13" presStyleLbl="parChTrans1D2" presStyleIdx="4" presStyleCnt="9"/>
      <dgm:spPr/>
      <dgm:t>
        <a:bodyPr/>
        <a:lstStyle/>
        <a:p>
          <a:endParaRPr lang="cs-CZ"/>
        </a:p>
      </dgm:t>
    </dgm:pt>
    <dgm:pt modelId="{A956B275-404D-43A2-A0F0-E4959D1AC5BC}" type="pres">
      <dgm:prSet presAssocID="{25AF1234-AA74-4FAA-852F-CF9C9331DDCA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B2B20F-F8F8-4379-93E6-08FB8B94E6E8}" type="pres">
      <dgm:prSet presAssocID="{328B263A-AE2B-42F6-9108-FEE3072A6BD0}" presName="root" presStyleCnt="0"/>
      <dgm:spPr/>
    </dgm:pt>
    <dgm:pt modelId="{9D24F76C-9A92-4957-BF0B-8A5B85522DF6}" type="pres">
      <dgm:prSet presAssocID="{328B263A-AE2B-42F6-9108-FEE3072A6BD0}" presName="rootComposite" presStyleCnt="0"/>
      <dgm:spPr/>
    </dgm:pt>
    <dgm:pt modelId="{595082BC-D523-4315-9D3F-7EF684BDB74F}" type="pres">
      <dgm:prSet presAssocID="{328B263A-AE2B-42F6-9108-FEE3072A6BD0}" presName="rootText" presStyleLbl="node1" presStyleIdx="2" presStyleCnt="4"/>
      <dgm:spPr/>
      <dgm:t>
        <a:bodyPr/>
        <a:lstStyle/>
        <a:p>
          <a:endParaRPr lang="cs-CZ"/>
        </a:p>
      </dgm:t>
    </dgm:pt>
    <dgm:pt modelId="{341F3E3B-D686-4DED-ABEC-5385FD31AA07}" type="pres">
      <dgm:prSet presAssocID="{328B263A-AE2B-42F6-9108-FEE3072A6BD0}" presName="rootConnector" presStyleLbl="node1" presStyleIdx="2" presStyleCnt="4"/>
      <dgm:spPr/>
      <dgm:t>
        <a:bodyPr/>
        <a:lstStyle/>
        <a:p>
          <a:endParaRPr lang="cs-CZ"/>
        </a:p>
      </dgm:t>
    </dgm:pt>
    <dgm:pt modelId="{7F39C26B-8F5B-4E64-8910-5972347C766C}" type="pres">
      <dgm:prSet presAssocID="{328B263A-AE2B-42F6-9108-FEE3072A6BD0}" presName="childShape" presStyleCnt="0"/>
      <dgm:spPr/>
    </dgm:pt>
    <dgm:pt modelId="{75DF605A-A0A7-4B9B-BFF6-8E0569EF03EB}" type="pres">
      <dgm:prSet presAssocID="{6A5A7AA0-2E22-470B-900A-F0821EDEDABF}" presName="Name13" presStyleLbl="parChTrans1D2" presStyleIdx="5" presStyleCnt="9"/>
      <dgm:spPr/>
      <dgm:t>
        <a:bodyPr/>
        <a:lstStyle/>
        <a:p>
          <a:endParaRPr lang="cs-CZ"/>
        </a:p>
      </dgm:t>
    </dgm:pt>
    <dgm:pt modelId="{36267078-BEDD-4599-8922-524E2D45EDA8}" type="pres">
      <dgm:prSet presAssocID="{167CEC4C-8C94-4CF1-BFBC-A6D0EAA1D2F9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192B16-58F6-4F94-A96C-A0E8DE6E7DF0}" type="pres">
      <dgm:prSet presAssocID="{7A96FF73-B30E-4AF4-B1A3-7D5042ACBE38}" presName="Name13" presStyleLbl="parChTrans1D2" presStyleIdx="6" presStyleCnt="9"/>
      <dgm:spPr/>
      <dgm:t>
        <a:bodyPr/>
        <a:lstStyle/>
        <a:p>
          <a:endParaRPr lang="cs-CZ"/>
        </a:p>
      </dgm:t>
    </dgm:pt>
    <dgm:pt modelId="{37652137-D107-4F6F-BA7D-D71D9F6A8B9C}" type="pres">
      <dgm:prSet presAssocID="{5C56A86C-1FBD-424D-9D5E-6236302DA1A1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F39A32-0226-4DDA-9823-0428BC0E3B8B}" type="pres">
      <dgm:prSet presAssocID="{464C5355-DC53-4DB1-8B74-518A4128A399}" presName="Name13" presStyleLbl="parChTrans1D2" presStyleIdx="7" presStyleCnt="9"/>
      <dgm:spPr/>
      <dgm:t>
        <a:bodyPr/>
        <a:lstStyle/>
        <a:p>
          <a:endParaRPr lang="cs-CZ"/>
        </a:p>
      </dgm:t>
    </dgm:pt>
    <dgm:pt modelId="{83989A23-4666-42A0-97BB-778C6EA6E81E}" type="pres">
      <dgm:prSet presAssocID="{FAE53347-1CCA-4AB4-ACD3-5DCCF5159D65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7B8E88-1221-4D18-A91B-46BF65EE34B0}" type="pres">
      <dgm:prSet presAssocID="{34B29FA8-7284-4B56-B961-17318C686B70}" presName="root" presStyleCnt="0"/>
      <dgm:spPr/>
    </dgm:pt>
    <dgm:pt modelId="{44792486-0560-4AEC-AE94-79F879DB1CAB}" type="pres">
      <dgm:prSet presAssocID="{34B29FA8-7284-4B56-B961-17318C686B70}" presName="rootComposite" presStyleCnt="0"/>
      <dgm:spPr/>
    </dgm:pt>
    <dgm:pt modelId="{ABA0A2A6-FA92-4186-AC84-538C98CD1DD9}" type="pres">
      <dgm:prSet presAssocID="{34B29FA8-7284-4B56-B961-17318C686B70}" presName="rootText" presStyleLbl="node1" presStyleIdx="3" presStyleCnt="4" custScaleX="113662"/>
      <dgm:spPr/>
      <dgm:t>
        <a:bodyPr/>
        <a:lstStyle/>
        <a:p>
          <a:endParaRPr lang="cs-CZ"/>
        </a:p>
      </dgm:t>
    </dgm:pt>
    <dgm:pt modelId="{869CCB4D-9793-4CB1-9CF1-8ACCE29AF2E4}" type="pres">
      <dgm:prSet presAssocID="{34B29FA8-7284-4B56-B961-17318C686B70}" presName="rootConnector" presStyleLbl="node1" presStyleIdx="3" presStyleCnt="4"/>
      <dgm:spPr/>
      <dgm:t>
        <a:bodyPr/>
        <a:lstStyle/>
        <a:p>
          <a:endParaRPr lang="cs-CZ"/>
        </a:p>
      </dgm:t>
    </dgm:pt>
    <dgm:pt modelId="{122BCFD8-6175-4CD2-BA0D-AA28F4F21ACA}" type="pres">
      <dgm:prSet presAssocID="{34B29FA8-7284-4B56-B961-17318C686B70}" presName="childShape" presStyleCnt="0"/>
      <dgm:spPr/>
    </dgm:pt>
    <dgm:pt modelId="{6201679D-247A-4DF6-9AD9-F31F0D487F12}" type="pres">
      <dgm:prSet presAssocID="{3DF512FF-FBD0-4F49-9E24-D8685557B1D1}" presName="Name13" presStyleLbl="parChTrans1D2" presStyleIdx="8" presStyleCnt="9"/>
      <dgm:spPr/>
      <dgm:t>
        <a:bodyPr/>
        <a:lstStyle/>
        <a:p>
          <a:endParaRPr lang="cs-CZ"/>
        </a:p>
      </dgm:t>
    </dgm:pt>
    <dgm:pt modelId="{1E4901FE-D615-4737-90CE-7FC8C7C1FB77}" type="pres">
      <dgm:prSet presAssocID="{990A1BF2-F868-40AE-8B2A-EB51816B3D6E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2E673C-2A48-44D4-B52A-72844D7E309F}" type="presOf" srcId="{5C56A86C-1FBD-424D-9D5E-6236302DA1A1}" destId="{37652137-D107-4F6F-BA7D-D71D9F6A8B9C}" srcOrd="0" destOrd="0" presId="urn:microsoft.com/office/officeart/2005/8/layout/hierarchy3"/>
    <dgm:cxn modelId="{EF46A211-12D4-4D8D-9F7D-D6421598F72B}" type="presOf" srcId="{DAC75350-5FEA-4898-9490-58A8BA3A6719}" destId="{AE8E026E-3F61-4789-B793-CBC4E1A8EEAA}" srcOrd="1" destOrd="0" presId="urn:microsoft.com/office/officeart/2005/8/layout/hierarchy3"/>
    <dgm:cxn modelId="{7BB31446-F245-4C16-82F8-364B8D91DBF0}" srcId="{17DFA490-1743-46FD-B241-31645A526A63}" destId="{DAC75350-5FEA-4898-9490-58A8BA3A6719}" srcOrd="0" destOrd="0" parTransId="{D0436075-B7EA-433B-B712-9C300D1CFA58}" sibTransId="{4E3CDF18-FDDE-4B0D-A078-F78C7F7FDD76}"/>
    <dgm:cxn modelId="{17296A75-93C5-43C1-BA90-05373A8EB80B}" srcId="{328B263A-AE2B-42F6-9108-FEE3072A6BD0}" destId="{5C56A86C-1FBD-424D-9D5E-6236302DA1A1}" srcOrd="1" destOrd="0" parTransId="{7A96FF73-B30E-4AF4-B1A3-7D5042ACBE38}" sibTransId="{D4DE0A2F-C81F-420E-BEC6-D977459FD5AD}"/>
    <dgm:cxn modelId="{D2D292FE-9204-4DC7-A350-2C7609003878}" type="presOf" srcId="{80561AE9-682D-42FA-A594-FA006BCCF8D4}" destId="{9F414F64-972E-446C-B00F-7552F58DCEA5}" srcOrd="0" destOrd="0" presId="urn:microsoft.com/office/officeart/2005/8/layout/hierarchy3"/>
    <dgm:cxn modelId="{3C2C4F71-7576-43D3-9219-CC49E70DA55C}" type="presOf" srcId="{6A5A7AA0-2E22-470B-900A-F0821EDEDABF}" destId="{75DF605A-A0A7-4B9B-BFF6-8E0569EF03EB}" srcOrd="0" destOrd="0" presId="urn:microsoft.com/office/officeart/2005/8/layout/hierarchy3"/>
    <dgm:cxn modelId="{D5E358B6-4113-4529-A62A-E57193935AF2}" type="presOf" srcId="{580FF051-625F-4165-B691-608054F433CB}" destId="{B2BF7706-466E-45F8-8301-5ACA6B17CCC9}" srcOrd="0" destOrd="0" presId="urn:microsoft.com/office/officeart/2005/8/layout/hierarchy3"/>
    <dgm:cxn modelId="{BA99F795-5B64-44B5-8F30-69D73B86CEB4}" type="presOf" srcId="{990A1BF2-F868-40AE-8B2A-EB51816B3D6E}" destId="{1E4901FE-D615-4737-90CE-7FC8C7C1FB77}" srcOrd="0" destOrd="0" presId="urn:microsoft.com/office/officeart/2005/8/layout/hierarchy3"/>
    <dgm:cxn modelId="{74219210-712B-4FFB-B6C7-661A5F286F59}" srcId="{DAC75350-5FEA-4898-9490-58A8BA3A6719}" destId="{68C99C0E-20D0-4B5D-9D42-0B8255DFDFF0}" srcOrd="1" destOrd="0" parTransId="{A783B061-E1E4-46FB-951B-007AF4F88C03}" sibTransId="{FD400D42-D7D9-4894-88B4-F432CB069466}"/>
    <dgm:cxn modelId="{C50CA9D8-DEDD-4CF7-ABA3-6289D6393936}" type="presOf" srcId="{34B29FA8-7284-4B56-B961-17318C686B70}" destId="{ABA0A2A6-FA92-4186-AC84-538C98CD1DD9}" srcOrd="0" destOrd="0" presId="urn:microsoft.com/office/officeart/2005/8/layout/hierarchy3"/>
    <dgm:cxn modelId="{8892DFC2-6FB9-4D37-BCA7-73FAA492FAF6}" type="presOf" srcId="{328B263A-AE2B-42F6-9108-FEE3072A6BD0}" destId="{595082BC-D523-4315-9D3F-7EF684BDB74F}" srcOrd="0" destOrd="0" presId="urn:microsoft.com/office/officeart/2005/8/layout/hierarchy3"/>
    <dgm:cxn modelId="{1DEB0D6D-C40D-4D44-814C-F5749722BEE3}" type="presOf" srcId="{328B263A-AE2B-42F6-9108-FEE3072A6BD0}" destId="{341F3E3B-D686-4DED-ABEC-5385FD31AA07}" srcOrd="1" destOrd="0" presId="urn:microsoft.com/office/officeart/2005/8/layout/hierarchy3"/>
    <dgm:cxn modelId="{E004CEFC-C7D1-4C38-A21D-DBA5767D1A4E}" type="presOf" srcId="{FAE53347-1CCA-4AB4-ACD3-5DCCF5159D65}" destId="{83989A23-4666-42A0-97BB-778C6EA6E81E}" srcOrd="0" destOrd="0" presId="urn:microsoft.com/office/officeart/2005/8/layout/hierarchy3"/>
    <dgm:cxn modelId="{8EC8CEC6-64AD-4F26-AFBC-128687F3853F}" srcId="{DAC75350-5FEA-4898-9490-58A8BA3A6719}" destId="{B27573FC-65AE-4E94-A757-43C535D3165E}" srcOrd="2" destOrd="0" parTransId="{1D2675FB-169F-4D69-B7F0-06017A0E39CF}" sibTransId="{0132B855-2283-4FA6-BC9A-991FA27CA149}"/>
    <dgm:cxn modelId="{4C150561-AD59-4593-A168-35BFE85B0464}" type="presOf" srcId="{1D2675FB-169F-4D69-B7F0-06017A0E39CF}" destId="{12300E72-597E-4088-8FF5-543DB32BDF69}" srcOrd="0" destOrd="0" presId="urn:microsoft.com/office/officeart/2005/8/layout/hierarchy3"/>
    <dgm:cxn modelId="{8F7199AF-394A-40F8-B387-DE5706235390}" type="presOf" srcId="{25AF1234-AA74-4FAA-852F-CF9C9331DDCA}" destId="{A956B275-404D-43A2-A0F0-E4959D1AC5BC}" srcOrd="0" destOrd="0" presId="urn:microsoft.com/office/officeart/2005/8/layout/hierarchy3"/>
    <dgm:cxn modelId="{5455D7EA-9287-48FF-A932-C70C2C331347}" type="presOf" srcId="{167CEC4C-8C94-4CF1-BFBC-A6D0EAA1D2F9}" destId="{36267078-BEDD-4599-8922-524E2D45EDA8}" srcOrd="0" destOrd="0" presId="urn:microsoft.com/office/officeart/2005/8/layout/hierarchy3"/>
    <dgm:cxn modelId="{CEE556B4-89C6-45AC-8B9F-7F5294BE7BFD}" srcId="{328B263A-AE2B-42F6-9108-FEE3072A6BD0}" destId="{167CEC4C-8C94-4CF1-BFBC-A6D0EAA1D2F9}" srcOrd="0" destOrd="0" parTransId="{6A5A7AA0-2E22-470B-900A-F0821EDEDABF}" sibTransId="{B1F335AB-EF50-4D3A-859C-6643BE7A2C4F}"/>
    <dgm:cxn modelId="{7762F622-3D3C-438C-8967-86D4A64544AD}" srcId="{DAC75350-5FEA-4898-9490-58A8BA3A6719}" destId="{CC5F5A6C-F045-4C92-B4BC-0CF89B686CF9}" srcOrd="0" destOrd="0" parTransId="{7B28650C-84A0-4C23-8244-3EE469743594}" sibTransId="{BD00C08B-9172-4573-8AA8-CB93D90D61A6}"/>
    <dgm:cxn modelId="{279C278A-95D2-4D49-870F-A571B32755AA}" srcId="{37B0E8CB-26C3-40E1-B9AE-A9E805850687}" destId="{25AF1234-AA74-4FAA-852F-CF9C9331DDCA}" srcOrd="1" destOrd="0" parTransId="{A0BBEB2F-38AA-44B5-9C3E-0208282F03AB}" sibTransId="{622DB4D3-347C-409B-B2EB-3541035E8079}"/>
    <dgm:cxn modelId="{75371A34-5FB1-468D-9839-EFC6CC8E6172}" srcId="{17DFA490-1743-46FD-B241-31645A526A63}" destId="{34B29FA8-7284-4B56-B961-17318C686B70}" srcOrd="3" destOrd="0" parTransId="{6A1D6ED2-7550-4A82-A7D6-0A1DE4A4C75F}" sibTransId="{96A08703-E22D-4D08-8D84-0A7BEA2C267E}"/>
    <dgm:cxn modelId="{6380E6FB-BCB0-48AE-BC46-197A2E374951}" type="presOf" srcId="{37B0E8CB-26C3-40E1-B9AE-A9E805850687}" destId="{7B99E58A-7493-4479-AA97-09868C21B8CE}" srcOrd="1" destOrd="0" presId="urn:microsoft.com/office/officeart/2005/8/layout/hierarchy3"/>
    <dgm:cxn modelId="{23D9257D-E1B0-4724-BD88-AA4C5D381CB2}" type="presOf" srcId="{7A96FF73-B30E-4AF4-B1A3-7D5042ACBE38}" destId="{B6192B16-58F6-4F94-A96C-A0E8DE6E7DF0}" srcOrd="0" destOrd="0" presId="urn:microsoft.com/office/officeart/2005/8/layout/hierarchy3"/>
    <dgm:cxn modelId="{16E1E9B8-067F-4B68-B8B5-458FB24EAF75}" type="presOf" srcId="{DAC75350-5FEA-4898-9490-58A8BA3A6719}" destId="{D8245AC4-C7AF-4E70-9B27-C7B375D2527B}" srcOrd="0" destOrd="0" presId="urn:microsoft.com/office/officeart/2005/8/layout/hierarchy3"/>
    <dgm:cxn modelId="{13544F63-789A-44BB-BFF4-CF6BBD58DD7E}" type="presOf" srcId="{17DFA490-1743-46FD-B241-31645A526A63}" destId="{ACC92D94-B954-4237-B20B-63C351F6D4A8}" srcOrd="0" destOrd="0" presId="urn:microsoft.com/office/officeart/2005/8/layout/hierarchy3"/>
    <dgm:cxn modelId="{7C339CA8-81DF-4176-AD03-D8E81B286A2E}" type="presOf" srcId="{464C5355-DC53-4DB1-8B74-518A4128A399}" destId="{B1F39A32-0226-4DDA-9823-0428BC0E3B8B}" srcOrd="0" destOrd="0" presId="urn:microsoft.com/office/officeart/2005/8/layout/hierarchy3"/>
    <dgm:cxn modelId="{1C163AAE-B48C-4DD5-BDB3-6587B34F82F1}" type="presOf" srcId="{7B28650C-84A0-4C23-8244-3EE469743594}" destId="{604EF95C-5FB1-4B72-9186-E6F5555C7306}" srcOrd="0" destOrd="0" presId="urn:microsoft.com/office/officeart/2005/8/layout/hierarchy3"/>
    <dgm:cxn modelId="{3783EC49-6CAD-4313-B5C8-74E52B3D1A36}" srcId="{328B263A-AE2B-42F6-9108-FEE3072A6BD0}" destId="{FAE53347-1CCA-4AB4-ACD3-5DCCF5159D65}" srcOrd="2" destOrd="0" parTransId="{464C5355-DC53-4DB1-8B74-518A4128A399}" sibTransId="{B9384033-053B-4A66-9C73-E989CD1FB27A}"/>
    <dgm:cxn modelId="{F68DF915-12C0-47C7-A83E-6F51579CBB53}" type="presOf" srcId="{37B0E8CB-26C3-40E1-B9AE-A9E805850687}" destId="{7A789FA2-E230-4A8F-9A6B-7144DE9D51A4}" srcOrd="0" destOrd="0" presId="urn:microsoft.com/office/officeart/2005/8/layout/hierarchy3"/>
    <dgm:cxn modelId="{DE7C820A-1812-49D1-9E27-5DA6D9A22576}" type="presOf" srcId="{B27573FC-65AE-4E94-A757-43C535D3165E}" destId="{190A92D0-4EC5-4D1B-B7F4-A0BAB096A900}" srcOrd="0" destOrd="0" presId="urn:microsoft.com/office/officeart/2005/8/layout/hierarchy3"/>
    <dgm:cxn modelId="{C06FB841-18CD-44C4-951A-6674DFE35B0B}" srcId="{17DFA490-1743-46FD-B241-31645A526A63}" destId="{37B0E8CB-26C3-40E1-B9AE-A9E805850687}" srcOrd="1" destOrd="0" parTransId="{683A89E8-B6BE-4A21-950A-0F02E32BB603}" sibTransId="{057D91EC-5E08-4C65-896F-3F89FD6E588A}"/>
    <dgm:cxn modelId="{9E6F294F-FDCB-46FB-8B4B-8106DFC179C9}" type="presOf" srcId="{34B29FA8-7284-4B56-B961-17318C686B70}" destId="{869CCB4D-9793-4CB1-9CF1-8ACCE29AF2E4}" srcOrd="1" destOrd="0" presId="urn:microsoft.com/office/officeart/2005/8/layout/hierarchy3"/>
    <dgm:cxn modelId="{BCCFD304-39D3-4903-8A56-3E3027289605}" srcId="{37B0E8CB-26C3-40E1-B9AE-A9E805850687}" destId="{80561AE9-682D-42FA-A594-FA006BCCF8D4}" srcOrd="0" destOrd="0" parTransId="{580FF051-625F-4165-B691-608054F433CB}" sibTransId="{9B5B9E8A-A54E-4E01-B456-5BCF922A5028}"/>
    <dgm:cxn modelId="{396EE92E-0561-4439-99F8-2B7C1DF7C29F}" srcId="{34B29FA8-7284-4B56-B961-17318C686B70}" destId="{990A1BF2-F868-40AE-8B2A-EB51816B3D6E}" srcOrd="0" destOrd="0" parTransId="{3DF512FF-FBD0-4F49-9E24-D8685557B1D1}" sibTransId="{E66A9D73-0619-43EE-9DBA-0BBA39E72D70}"/>
    <dgm:cxn modelId="{C28F402B-B041-40B9-9A49-10A64A58013B}" type="presOf" srcId="{3DF512FF-FBD0-4F49-9E24-D8685557B1D1}" destId="{6201679D-247A-4DF6-9AD9-F31F0D487F12}" srcOrd="0" destOrd="0" presId="urn:microsoft.com/office/officeart/2005/8/layout/hierarchy3"/>
    <dgm:cxn modelId="{2BE52810-D2B4-4DE8-ABE3-3F2935B6EFA7}" type="presOf" srcId="{A783B061-E1E4-46FB-951B-007AF4F88C03}" destId="{4045F677-CE13-4DA3-A061-BFCD8FAC2775}" srcOrd="0" destOrd="0" presId="urn:microsoft.com/office/officeart/2005/8/layout/hierarchy3"/>
    <dgm:cxn modelId="{627E2E19-45D5-44D9-B131-7A2FA2127629}" type="presOf" srcId="{68C99C0E-20D0-4B5D-9D42-0B8255DFDFF0}" destId="{D16660B7-46C8-400B-BDEC-21457DA6B6E8}" srcOrd="0" destOrd="0" presId="urn:microsoft.com/office/officeart/2005/8/layout/hierarchy3"/>
    <dgm:cxn modelId="{74280F56-7DC4-49B6-9658-D4AD0A2C62DF}" srcId="{17DFA490-1743-46FD-B241-31645A526A63}" destId="{328B263A-AE2B-42F6-9108-FEE3072A6BD0}" srcOrd="2" destOrd="0" parTransId="{ABE3B385-3B5F-46FB-ABA5-07AFBE0BBCCC}" sibTransId="{8BC82C0F-7CF7-4363-9B9C-AF1A55E1B7E8}"/>
    <dgm:cxn modelId="{37FF22D2-BF42-424B-9C53-648B4BE2FCB2}" type="presOf" srcId="{CC5F5A6C-F045-4C92-B4BC-0CF89B686CF9}" destId="{1C0BECA2-A4A1-4B9D-BF22-076F69A1FBB6}" srcOrd="0" destOrd="0" presId="urn:microsoft.com/office/officeart/2005/8/layout/hierarchy3"/>
    <dgm:cxn modelId="{3A0FB7CC-ED3A-4CF3-AFD0-5722E78ACAFA}" type="presOf" srcId="{A0BBEB2F-38AA-44B5-9C3E-0208282F03AB}" destId="{C80E6719-1BE3-4B20-AEEC-22CE90374933}" srcOrd="0" destOrd="0" presId="urn:microsoft.com/office/officeart/2005/8/layout/hierarchy3"/>
    <dgm:cxn modelId="{C2F823BF-CC46-4C28-8387-E28548944AD4}" type="presParOf" srcId="{ACC92D94-B954-4237-B20B-63C351F6D4A8}" destId="{877EB561-E4E9-4627-872E-EDD4AE476FB2}" srcOrd="0" destOrd="0" presId="urn:microsoft.com/office/officeart/2005/8/layout/hierarchy3"/>
    <dgm:cxn modelId="{32AF1D5A-2714-466B-95D7-2E4D54D1C8C9}" type="presParOf" srcId="{877EB561-E4E9-4627-872E-EDD4AE476FB2}" destId="{0040BC1B-02CD-47C9-929B-B52362EFA907}" srcOrd="0" destOrd="0" presId="urn:microsoft.com/office/officeart/2005/8/layout/hierarchy3"/>
    <dgm:cxn modelId="{AAFEBA58-BA21-4F9E-85DE-D10ED45A28F9}" type="presParOf" srcId="{0040BC1B-02CD-47C9-929B-B52362EFA907}" destId="{D8245AC4-C7AF-4E70-9B27-C7B375D2527B}" srcOrd="0" destOrd="0" presId="urn:microsoft.com/office/officeart/2005/8/layout/hierarchy3"/>
    <dgm:cxn modelId="{C5D90078-5C4B-420C-8D04-789AF27C9856}" type="presParOf" srcId="{0040BC1B-02CD-47C9-929B-B52362EFA907}" destId="{AE8E026E-3F61-4789-B793-CBC4E1A8EEAA}" srcOrd="1" destOrd="0" presId="urn:microsoft.com/office/officeart/2005/8/layout/hierarchy3"/>
    <dgm:cxn modelId="{A82E982F-F87E-4766-BF47-DF6C60CE5F60}" type="presParOf" srcId="{877EB561-E4E9-4627-872E-EDD4AE476FB2}" destId="{21C0042D-C3BC-4945-AA9D-75DF41352A84}" srcOrd="1" destOrd="0" presId="urn:microsoft.com/office/officeart/2005/8/layout/hierarchy3"/>
    <dgm:cxn modelId="{6D47E9D7-70B1-4A21-B1F8-9FE34AC51203}" type="presParOf" srcId="{21C0042D-C3BC-4945-AA9D-75DF41352A84}" destId="{604EF95C-5FB1-4B72-9186-E6F5555C7306}" srcOrd="0" destOrd="0" presId="urn:microsoft.com/office/officeart/2005/8/layout/hierarchy3"/>
    <dgm:cxn modelId="{3AC51002-E626-48B2-B84A-93DBEA31D7DE}" type="presParOf" srcId="{21C0042D-C3BC-4945-AA9D-75DF41352A84}" destId="{1C0BECA2-A4A1-4B9D-BF22-076F69A1FBB6}" srcOrd="1" destOrd="0" presId="urn:microsoft.com/office/officeart/2005/8/layout/hierarchy3"/>
    <dgm:cxn modelId="{0DA0E4F2-20BF-417C-AE41-0CC79EC7055B}" type="presParOf" srcId="{21C0042D-C3BC-4945-AA9D-75DF41352A84}" destId="{4045F677-CE13-4DA3-A061-BFCD8FAC2775}" srcOrd="2" destOrd="0" presId="urn:microsoft.com/office/officeart/2005/8/layout/hierarchy3"/>
    <dgm:cxn modelId="{F8D69BC4-5A23-4886-ACCC-80A6204D487F}" type="presParOf" srcId="{21C0042D-C3BC-4945-AA9D-75DF41352A84}" destId="{D16660B7-46C8-400B-BDEC-21457DA6B6E8}" srcOrd="3" destOrd="0" presId="urn:microsoft.com/office/officeart/2005/8/layout/hierarchy3"/>
    <dgm:cxn modelId="{F7245552-92D3-461F-A44F-4D9E7DA5050C}" type="presParOf" srcId="{21C0042D-C3BC-4945-AA9D-75DF41352A84}" destId="{12300E72-597E-4088-8FF5-543DB32BDF69}" srcOrd="4" destOrd="0" presId="urn:microsoft.com/office/officeart/2005/8/layout/hierarchy3"/>
    <dgm:cxn modelId="{7D9434D1-CCA4-44A1-A4B8-B7ED766EAA16}" type="presParOf" srcId="{21C0042D-C3BC-4945-AA9D-75DF41352A84}" destId="{190A92D0-4EC5-4D1B-B7F4-A0BAB096A900}" srcOrd="5" destOrd="0" presId="urn:microsoft.com/office/officeart/2005/8/layout/hierarchy3"/>
    <dgm:cxn modelId="{4107148A-C434-438C-80FE-5415712D0645}" type="presParOf" srcId="{ACC92D94-B954-4237-B20B-63C351F6D4A8}" destId="{3BE90D9D-172A-43AE-A7D8-FF0E715DD9D2}" srcOrd="1" destOrd="0" presId="urn:microsoft.com/office/officeart/2005/8/layout/hierarchy3"/>
    <dgm:cxn modelId="{01B809CD-3FC9-4435-B5FC-7833E96722E1}" type="presParOf" srcId="{3BE90D9D-172A-43AE-A7D8-FF0E715DD9D2}" destId="{134F7341-9ED3-4044-B139-CD1D732543C0}" srcOrd="0" destOrd="0" presId="urn:microsoft.com/office/officeart/2005/8/layout/hierarchy3"/>
    <dgm:cxn modelId="{43B266D5-0DB2-4FDC-B860-8E747A909A70}" type="presParOf" srcId="{134F7341-9ED3-4044-B139-CD1D732543C0}" destId="{7A789FA2-E230-4A8F-9A6B-7144DE9D51A4}" srcOrd="0" destOrd="0" presId="urn:microsoft.com/office/officeart/2005/8/layout/hierarchy3"/>
    <dgm:cxn modelId="{FFF46BC7-309B-4867-B75E-6CDDC5DE977B}" type="presParOf" srcId="{134F7341-9ED3-4044-B139-CD1D732543C0}" destId="{7B99E58A-7493-4479-AA97-09868C21B8CE}" srcOrd="1" destOrd="0" presId="urn:microsoft.com/office/officeart/2005/8/layout/hierarchy3"/>
    <dgm:cxn modelId="{DC4943F7-2410-40DE-907D-74A9B2621AA0}" type="presParOf" srcId="{3BE90D9D-172A-43AE-A7D8-FF0E715DD9D2}" destId="{5CBBCD9A-63FF-45CD-BC8F-471354718970}" srcOrd="1" destOrd="0" presId="urn:microsoft.com/office/officeart/2005/8/layout/hierarchy3"/>
    <dgm:cxn modelId="{A3457464-C1C3-4452-920B-1A16A037DB77}" type="presParOf" srcId="{5CBBCD9A-63FF-45CD-BC8F-471354718970}" destId="{B2BF7706-466E-45F8-8301-5ACA6B17CCC9}" srcOrd="0" destOrd="0" presId="urn:microsoft.com/office/officeart/2005/8/layout/hierarchy3"/>
    <dgm:cxn modelId="{A0D5F9CB-A7C0-433E-8DF6-849745D4DF78}" type="presParOf" srcId="{5CBBCD9A-63FF-45CD-BC8F-471354718970}" destId="{9F414F64-972E-446C-B00F-7552F58DCEA5}" srcOrd="1" destOrd="0" presId="urn:microsoft.com/office/officeart/2005/8/layout/hierarchy3"/>
    <dgm:cxn modelId="{D52B36DC-4AED-4782-AAA0-83112E9955F5}" type="presParOf" srcId="{5CBBCD9A-63FF-45CD-BC8F-471354718970}" destId="{C80E6719-1BE3-4B20-AEEC-22CE90374933}" srcOrd="2" destOrd="0" presId="urn:microsoft.com/office/officeart/2005/8/layout/hierarchy3"/>
    <dgm:cxn modelId="{7CD57CE8-7CEE-4D93-BFAF-CE6576BE7BA6}" type="presParOf" srcId="{5CBBCD9A-63FF-45CD-BC8F-471354718970}" destId="{A956B275-404D-43A2-A0F0-E4959D1AC5BC}" srcOrd="3" destOrd="0" presId="urn:microsoft.com/office/officeart/2005/8/layout/hierarchy3"/>
    <dgm:cxn modelId="{539D6D3C-097C-4E52-945B-706D9360C004}" type="presParOf" srcId="{ACC92D94-B954-4237-B20B-63C351F6D4A8}" destId="{52B2B20F-F8F8-4379-93E6-08FB8B94E6E8}" srcOrd="2" destOrd="0" presId="urn:microsoft.com/office/officeart/2005/8/layout/hierarchy3"/>
    <dgm:cxn modelId="{D568978C-56B5-4804-8D96-8DD2D0125EAB}" type="presParOf" srcId="{52B2B20F-F8F8-4379-93E6-08FB8B94E6E8}" destId="{9D24F76C-9A92-4957-BF0B-8A5B85522DF6}" srcOrd="0" destOrd="0" presId="urn:microsoft.com/office/officeart/2005/8/layout/hierarchy3"/>
    <dgm:cxn modelId="{3ECBA53C-40FA-4E13-ABC9-CBD71ACA1402}" type="presParOf" srcId="{9D24F76C-9A92-4957-BF0B-8A5B85522DF6}" destId="{595082BC-D523-4315-9D3F-7EF684BDB74F}" srcOrd="0" destOrd="0" presId="urn:microsoft.com/office/officeart/2005/8/layout/hierarchy3"/>
    <dgm:cxn modelId="{1FF2787D-8EE2-463A-A88C-314732424743}" type="presParOf" srcId="{9D24F76C-9A92-4957-BF0B-8A5B85522DF6}" destId="{341F3E3B-D686-4DED-ABEC-5385FD31AA07}" srcOrd="1" destOrd="0" presId="urn:microsoft.com/office/officeart/2005/8/layout/hierarchy3"/>
    <dgm:cxn modelId="{6683A95F-FB7C-43BE-A9E9-399629A4AC08}" type="presParOf" srcId="{52B2B20F-F8F8-4379-93E6-08FB8B94E6E8}" destId="{7F39C26B-8F5B-4E64-8910-5972347C766C}" srcOrd="1" destOrd="0" presId="urn:microsoft.com/office/officeart/2005/8/layout/hierarchy3"/>
    <dgm:cxn modelId="{C801D40E-0A37-4B9D-B827-B3FECE262846}" type="presParOf" srcId="{7F39C26B-8F5B-4E64-8910-5972347C766C}" destId="{75DF605A-A0A7-4B9B-BFF6-8E0569EF03EB}" srcOrd="0" destOrd="0" presId="urn:microsoft.com/office/officeart/2005/8/layout/hierarchy3"/>
    <dgm:cxn modelId="{462825CF-0BF8-4C65-AB0E-8D85145737F4}" type="presParOf" srcId="{7F39C26B-8F5B-4E64-8910-5972347C766C}" destId="{36267078-BEDD-4599-8922-524E2D45EDA8}" srcOrd="1" destOrd="0" presId="urn:microsoft.com/office/officeart/2005/8/layout/hierarchy3"/>
    <dgm:cxn modelId="{07224517-E8C1-49FC-BCFE-115221558F95}" type="presParOf" srcId="{7F39C26B-8F5B-4E64-8910-5972347C766C}" destId="{B6192B16-58F6-4F94-A96C-A0E8DE6E7DF0}" srcOrd="2" destOrd="0" presId="urn:microsoft.com/office/officeart/2005/8/layout/hierarchy3"/>
    <dgm:cxn modelId="{0F431ADA-22C7-43D0-9DB2-1E79E7CA4910}" type="presParOf" srcId="{7F39C26B-8F5B-4E64-8910-5972347C766C}" destId="{37652137-D107-4F6F-BA7D-D71D9F6A8B9C}" srcOrd="3" destOrd="0" presId="urn:microsoft.com/office/officeart/2005/8/layout/hierarchy3"/>
    <dgm:cxn modelId="{41476B8E-33B9-48A6-86AC-997313689979}" type="presParOf" srcId="{7F39C26B-8F5B-4E64-8910-5972347C766C}" destId="{B1F39A32-0226-4DDA-9823-0428BC0E3B8B}" srcOrd="4" destOrd="0" presId="urn:microsoft.com/office/officeart/2005/8/layout/hierarchy3"/>
    <dgm:cxn modelId="{771E454E-DA4F-46F7-B67D-02C974189DF3}" type="presParOf" srcId="{7F39C26B-8F5B-4E64-8910-5972347C766C}" destId="{83989A23-4666-42A0-97BB-778C6EA6E81E}" srcOrd="5" destOrd="0" presId="urn:microsoft.com/office/officeart/2005/8/layout/hierarchy3"/>
    <dgm:cxn modelId="{CFB8126C-05E2-45BD-912E-03FD135F7AB4}" type="presParOf" srcId="{ACC92D94-B954-4237-B20B-63C351F6D4A8}" destId="{A97B8E88-1221-4D18-A91B-46BF65EE34B0}" srcOrd="3" destOrd="0" presId="urn:microsoft.com/office/officeart/2005/8/layout/hierarchy3"/>
    <dgm:cxn modelId="{4524FF68-E95C-4C55-9582-9AEFECBE1E12}" type="presParOf" srcId="{A97B8E88-1221-4D18-A91B-46BF65EE34B0}" destId="{44792486-0560-4AEC-AE94-79F879DB1CAB}" srcOrd="0" destOrd="0" presId="urn:microsoft.com/office/officeart/2005/8/layout/hierarchy3"/>
    <dgm:cxn modelId="{48F7D42B-CBFB-409D-A182-3346BED84CBE}" type="presParOf" srcId="{44792486-0560-4AEC-AE94-79F879DB1CAB}" destId="{ABA0A2A6-FA92-4186-AC84-538C98CD1DD9}" srcOrd="0" destOrd="0" presId="urn:microsoft.com/office/officeart/2005/8/layout/hierarchy3"/>
    <dgm:cxn modelId="{AA19784C-6D13-40AB-8DF4-96832B98CC77}" type="presParOf" srcId="{44792486-0560-4AEC-AE94-79F879DB1CAB}" destId="{869CCB4D-9793-4CB1-9CF1-8ACCE29AF2E4}" srcOrd="1" destOrd="0" presId="urn:microsoft.com/office/officeart/2005/8/layout/hierarchy3"/>
    <dgm:cxn modelId="{64AE63A4-F92D-41BC-A6DA-5451FC934558}" type="presParOf" srcId="{A97B8E88-1221-4D18-A91B-46BF65EE34B0}" destId="{122BCFD8-6175-4CD2-BA0D-AA28F4F21ACA}" srcOrd="1" destOrd="0" presId="urn:microsoft.com/office/officeart/2005/8/layout/hierarchy3"/>
    <dgm:cxn modelId="{6A473D2B-A78D-4C33-AB9D-587D18C4C9FB}" type="presParOf" srcId="{122BCFD8-6175-4CD2-BA0D-AA28F4F21ACA}" destId="{6201679D-247A-4DF6-9AD9-F31F0D487F12}" srcOrd="0" destOrd="0" presId="urn:microsoft.com/office/officeart/2005/8/layout/hierarchy3"/>
    <dgm:cxn modelId="{07233262-C4EE-4284-ACB0-34BF8DE4DEAB}" type="presParOf" srcId="{122BCFD8-6175-4CD2-BA0D-AA28F4F21ACA}" destId="{1E4901FE-D615-4737-90CE-7FC8C7C1FB7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B51AC3-2072-4709-9EAA-CB4F431D8D0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070DFB-AACA-487D-BCFA-41ADC8314ED5}">
      <dgm:prSet phldrT="[Text]" custT="1"/>
      <dgm:spPr/>
      <dgm:t>
        <a:bodyPr/>
        <a:lstStyle/>
        <a:p>
          <a:r>
            <a:rPr lang="de-DE" sz="1400" b="1" noProof="0" smtClean="0"/>
            <a:t>leuchtende</a:t>
          </a:r>
          <a:endParaRPr lang="de-DE" sz="1400" b="1" noProof="0"/>
        </a:p>
      </dgm:t>
    </dgm:pt>
    <dgm:pt modelId="{B7697A30-9E9A-41BE-918F-3DCCC3B0C6A9}" type="parTrans" cxnId="{AE978052-B039-4CFE-BD17-6B3291244A5E}">
      <dgm:prSet/>
      <dgm:spPr/>
      <dgm:t>
        <a:bodyPr/>
        <a:lstStyle/>
        <a:p>
          <a:endParaRPr lang="cs-CZ" sz="1400" b="1"/>
        </a:p>
      </dgm:t>
    </dgm:pt>
    <dgm:pt modelId="{E954A048-879B-496C-9686-9617657F307C}" type="sibTrans" cxnId="{AE978052-B039-4CFE-BD17-6B3291244A5E}">
      <dgm:prSet/>
      <dgm:spPr/>
      <dgm:t>
        <a:bodyPr/>
        <a:lstStyle/>
        <a:p>
          <a:endParaRPr lang="cs-CZ" sz="1400" b="1"/>
        </a:p>
      </dgm:t>
    </dgm:pt>
    <dgm:pt modelId="{9B40CAC6-0106-48AB-97CB-809E42680EB6}">
      <dgm:prSet phldrT="[Text]" custT="1"/>
      <dgm:spPr/>
      <dgm:t>
        <a:bodyPr/>
        <a:lstStyle/>
        <a:p>
          <a:r>
            <a:rPr lang="de-DE" sz="1400" b="1" noProof="0" dirty="0" smtClean="0"/>
            <a:t>Straßen</a:t>
          </a:r>
          <a:endParaRPr lang="de-DE" sz="1400" b="1" noProof="0" dirty="0"/>
        </a:p>
      </dgm:t>
    </dgm:pt>
    <dgm:pt modelId="{BE4B276F-01A8-46AF-9C65-88E3ABD00886}" type="parTrans" cxnId="{D14DB302-4D00-4F67-931C-F54117400BE4}">
      <dgm:prSet/>
      <dgm:spPr/>
      <dgm:t>
        <a:bodyPr/>
        <a:lstStyle/>
        <a:p>
          <a:endParaRPr lang="cs-CZ" sz="1400" b="1"/>
        </a:p>
      </dgm:t>
    </dgm:pt>
    <dgm:pt modelId="{B6EE19F9-1396-4B29-B72E-4A7B163F8111}" type="sibTrans" cxnId="{D14DB302-4D00-4F67-931C-F54117400BE4}">
      <dgm:prSet/>
      <dgm:spPr/>
      <dgm:t>
        <a:bodyPr/>
        <a:lstStyle/>
        <a:p>
          <a:endParaRPr lang="cs-CZ" sz="1400" b="1"/>
        </a:p>
      </dgm:t>
    </dgm:pt>
    <dgm:pt modelId="{8C46533E-D724-4D56-9796-483676823EAD}">
      <dgm:prSet phldrT="[Text]" custT="1"/>
      <dgm:spPr/>
      <dgm:t>
        <a:bodyPr/>
        <a:lstStyle/>
        <a:p>
          <a:r>
            <a:rPr lang="de-DE" sz="1400" b="1" noProof="0" smtClean="0"/>
            <a:t>Schaufenster, Fenster in den Haushalten</a:t>
          </a:r>
          <a:endParaRPr lang="de-DE" sz="1400" b="1" noProof="0"/>
        </a:p>
      </dgm:t>
    </dgm:pt>
    <dgm:pt modelId="{BAD2B5FB-DF89-45B4-A605-CFB8A727267C}" type="parTrans" cxnId="{223A6E60-90AE-4D6D-B345-77B05180E59D}">
      <dgm:prSet/>
      <dgm:spPr/>
      <dgm:t>
        <a:bodyPr/>
        <a:lstStyle/>
        <a:p>
          <a:endParaRPr lang="cs-CZ" sz="1400" b="1"/>
        </a:p>
      </dgm:t>
    </dgm:pt>
    <dgm:pt modelId="{4BBB090B-5125-4772-9256-8C256A4865F7}" type="sibTrans" cxnId="{223A6E60-90AE-4D6D-B345-77B05180E59D}">
      <dgm:prSet/>
      <dgm:spPr/>
      <dgm:t>
        <a:bodyPr/>
        <a:lstStyle/>
        <a:p>
          <a:endParaRPr lang="cs-CZ" sz="1400" b="1"/>
        </a:p>
      </dgm:t>
    </dgm:pt>
    <dgm:pt modelId="{BC523199-B2EA-4FFA-B078-70651490191A}">
      <dgm:prSet phldrT="[Text]" custT="1"/>
      <dgm:spPr/>
      <dgm:t>
        <a:bodyPr/>
        <a:lstStyle/>
        <a:p>
          <a:r>
            <a:rPr lang="de-DE" sz="1400" b="1" dirty="0" smtClean="0"/>
            <a:t>r Adventskranz (ä-e)</a:t>
          </a:r>
          <a:endParaRPr lang="cs-CZ" sz="1400" b="1" dirty="0"/>
        </a:p>
      </dgm:t>
    </dgm:pt>
    <dgm:pt modelId="{3BFA9D82-E2C5-4970-BBB6-DEE6AF719972}" type="parTrans" cxnId="{2963098E-5623-4ED2-A985-E2DFF1DF15D4}">
      <dgm:prSet/>
      <dgm:spPr/>
      <dgm:t>
        <a:bodyPr/>
        <a:lstStyle/>
        <a:p>
          <a:endParaRPr lang="cs-CZ" sz="1400" b="1"/>
        </a:p>
      </dgm:t>
    </dgm:pt>
    <dgm:pt modelId="{B3833B61-51FB-4415-846F-01E9E34416CA}" type="sibTrans" cxnId="{2963098E-5623-4ED2-A985-E2DFF1DF15D4}">
      <dgm:prSet/>
      <dgm:spPr/>
      <dgm:t>
        <a:bodyPr/>
        <a:lstStyle/>
        <a:p>
          <a:endParaRPr lang="cs-CZ" sz="1400" b="1"/>
        </a:p>
      </dgm:t>
    </dgm:pt>
    <dgm:pt modelId="{D80D2CEB-3571-4F17-B5B2-4ED831984186}">
      <dgm:prSet phldrT="[Text]" custT="1"/>
      <dgm:spPr/>
      <dgm:t>
        <a:bodyPr/>
        <a:lstStyle/>
        <a:p>
          <a:r>
            <a:rPr lang="de-DE" sz="1400" b="1" dirty="0" smtClean="0"/>
            <a:t>grüne Tannenäste werden verbunden</a:t>
          </a:r>
          <a:endParaRPr lang="cs-CZ" sz="1400" b="1" dirty="0"/>
        </a:p>
      </dgm:t>
    </dgm:pt>
    <dgm:pt modelId="{D4AA9CFC-990E-4DAB-92FF-52A6A2A0E5AB}" type="parTrans" cxnId="{31F4E298-A93B-4126-8394-E44B02417C43}">
      <dgm:prSet/>
      <dgm:spPr/>
      <dgm:t>
        <a:bodyPr/>
        <a:lstStyle/>
        <a:p>
          <a:endParaRPr lang="cs-CZ" sz="1400" b="1"/>
        </a:p>
      </dgm:t>
    </dgm:pt>
    <dgm:pt modelId="{F26275C5-FB7A-46A0-813D-0B8077ECE135}" type="sibTrans" cxnId="{31F4E298-A93B-4126-8394-E44B02417C43}">
      <dgm:prSet/>
      <dgm:spPr/>
      <dgm:t>
        <a:bodyPr/>
        <a:lstStyle/>
        <a:p>
          <a:endParaRPr lang="cs-CZ" sz="1400" b="1"/>
        </a:p>
      </dgm:t>
    </dgm:pt>
    <dgm:pt modelId="{F3B9C829-1DE3-4EFD-9668-9E39742F6C98}">
      <dgm:prSet phldrT="[Text]" custT="1"/>
      <dgm:spPr/>
      <dgm:t>
        <a:bodyPr/>
        <a:lstStyle/>
        <a:p>
          <a:r>
            <a:rPr lang="de-DE" sz="1400" b="1" dirty="0" smtClean="0"/>
            <a:t>vier Kerzen (jeden Sonntag wird </a:t>
          </a:r>
          <a:r>
            <a:rPr lang="de-DE" sz="1400" b="1" dirty="0" smtClean="0">
              <a:solidFill>
                <a:srgbClr val="FF0000"/>
              </a:solidFill>
            </a:rPr>
            <a:t>eine der Kerzen / von vier Kerzen</a:t>
          </a:r>
          <a:r>
            <a:rPr lang="de-DE" sz="1400" b="1" dirty="0" smtClean="0"/>
            <a:t> angezündet)</a:t>
          </a:r>
          <a:endParaRPr lang="cs-CZ" sz="1400" b="1" dirty="0"/>
        </a:p>
      </dgm:t>
    </dgm:pt>
    <dgm:pt modelId="{9DDFE484-D8B0-49BB-94F5-E67EA4808363}" type="parTrans" cxnId="{4D7895F3-2A2A-4348-BFF1-ACB322C0B40C}">
      <dgm:prSet/>
      <dgm:spPr/>
      <dgm:t>
        <a:bodyPr/>
        <a:lstStyle/>
        <a:p>
          <a:endParaRPr lang="cs-CZ" sz="1400" b="1"/>
        </a:p>
      </dgm:t>
    </dgm:pt>
    <dgm:pt modelId="{560401CE-40AF-4908-BC7E-9EBF400D0466}" type="sibTrans" cxnId="{4D7895F3-2A2A-4348-BFF1-ACB322C0B40C}">
      <dgm:prSet/>
      <dgm:spPr/>
      <dgm:t>
        <a:bodyPr/>
        <a:lstStyle/>
        <a:p>
          <a:endParaRPr lang="cs-CZ" sz="1400" b="1"/>
        </a:p>
      </dgm:t>
    </dgm:pt>
    <dgm:pt modelId="{FCA045DC-3937-4949-A908-B9B4114B880D}">
      <dgm:prSet phldrT="[Text]" custT="1"/>
      <dgm:spPr/>
      <dgm:t>
        <a:bodyPr/>
        <a:lstStyle/>
        <a:p>
          <a:r>
            <a:rPr lang="de-DE" sz="1400" b="1" dirty="0" smtClean="0"/>
            <a:t>r Weihnachtsschmuck (ü-e)</a:t>
          </a:r>
          <a:endParaRPr lang="cs-CZ" sz="1400" b="1" dirty="0"/>
        </a:p>
      </dgm:t>
    </dgm:pt>
    <dgm:pt modelId="{9487B62E-2133-4615-ACCB-1124C8B08F51}" type="parTrans" cxnId="{46F9A022-4109-4C37-AA13-AE380B112B4B}">
      <dgm:prSet/>
      <dgm:spPr/>
      <dgm:t>
        <a:bodyPr/>
        <a:lstStyle/>
        <a:p>
          <a:endParaRPr lang="cs-CZ" sz="1400" b="1"/>
        </a:p>
      </dgm:t>
    </dgm:pt>
    <dgm:pt modelId="{BB470871-0119-47AF-8582-5D52DF2911FC}" type="sibTrans" cxnId="{46F9A022-4109-4C37-AA13-AE380B112B4B}">
      <dgm:prSet/>
      <dgm:spPr/>
      <dgm:t>
        <a:bodyPr/>
        <a:lstStyle/>
        <a:p>
          <a:endParaRPr lang="cs-CZ" sz="1400" b="1"/>
        </a:p>
      </dgm:t>
    </dgm:pt>
    <dgm:pt modelId="{FB9C4F7E-B008-48AD-9A58-2E0891A19B2F}">
      <dgm:prSet phldrT="[Text]" custT="1"/>
      <dgm:spPr/>
      <dgm:t>
        <a:bodyPr/>
        <a:lstStyle/>
        <a:p>
          <a:r>
            <a:rPr lang="de-DE" sz="1400" b="1" dirty="0" smtClean="0"/>
            <a:t>Glasschmuck: die Stadt </a:t>
          </a:r>
          <a:r>
            <a:rPr lang="de-DE" sz="1400" b="1" dirty="0" err="1" smtClean="0"/>
            <a:t>Lauscha</a:t>
          </a:r>
          <a:r>
            <a:rPr lang="de-DE" sz="1400" b="1" dirty="0" smtClean="0"/>
            <a:t> – langfristige Tradition (seit 16. Jh.), in zwei Glasfabriken werden Glasschmücke produziert</a:t>
          </a:r>
          <a:endParaRPr lang="cs-CZ" sz="1400" b="1" dirty="0"/>
        </a:p>
      </dgm:t>
    </dgm:pt>
    <dgm:pt modelId="{B5CA9B9E-C609-42A4-AA42-9FAA5D9BC3F1}" type="parTrans" cxnId="{454A847F-56D1-41F9-92E9-3C1C5D644340}">
      <dgm:prSet/>
      <dgm:spPr/>
      <dgm:t>
        <a:bodyPr/>
        <a:lstStyle/>
        <a:p>
          <a:endParaRPr lang="cs-CZ" sz="1400" b="1"/>
        </a:p>
      </dgm:t>
    </dgm:pt>
    <dgm:pt modelId="{EAF996C1-A906-472E-B756-A212A9E3971D}" type="sibTrans" cxnId="{454A847F-56D1-41F9-92E9-3C1C5D644340}">
      <dgm:prSet/>
      <dgm:spPr/>
      <dgm:t>
        <a:bodyPr/>
        <a:lstStyle/>
        <a:p>
          <a:endParaRPr lang="cs-CZ" sz="1400" b="1"/>
        </a:p>
      </dgm:t>
    </dgm:pt>
    <dgm:pt modelId="{4E00BC2A-2AD4-4065-8E6C-9410944A6869}">
      <dgm:prSet phldrT="[Text]" custT="1"/>
      <dgm:spPr/>
      <dgm:t>
        <a:bodyPr/>
        <a:lstStyle/>
        <a:p>
          <a:r>
            <a:rPr lang="de-DE" sz="1400" b="1" dirty="0" smtClean="0"/>
            <a:t>farbige Kugeln</a:t>
          </a:r>
          <a:endParaRPr lang="cs-CZ" sz="1400" b="1" dirty="0"/>
        </a:p>
      </dgm:t>
    </dgm:pt>
    <dgm:pt modelId="{F45500A2-1DC0-4A58-9C0D-5A35A8233171}" type="parTrans" cxnId="{28D1A432-E1D2-4433-AF02-460E81C4BD88}">
      <dgm:prSet/>
      <dgm:spPr/>
      <dgm:t>
        <a:bodyPr/>
        <a:lstStyle/>
        <a:p>
          <a:endParaRPr lang="cs-CZ" sz="1400" b="1"/>
        </a:p>
      </dgm:t>
    </dgm:pt>
    <dgm:pt modelId="{616871BF-2499-43CA-AF3F-B013F14D71F7}" type="sibTrans" cxnId="{28D1A432-E1D2-4433-AF02-460E81C4BD88}">
      <dgm:prSet/>
      <dgm:spPr/>
      <dgm:t>
        <a:bodyPr/>
        <a:lstStyle/>
        <a:p>
          <a:endParaRPr lang="cs-CZ" sz="1400" b="1"/>
        </a:p>
      </dgm:t>
    </dgm:pt>
    <dgm:pt modelId="{519DEDD5-6707-49EB-9CD4-59CE22BDDC0E}">
      <dgm:prSet phldrT="[Text]" custT="1"/>
      <dgm:spPr/>
      <dgm:t>
        <a:bodyPr/>
        <a:lstStyle/>
        <a:p>
          <a:endParaRPr lang="cs-CZ" sz="1400" b="1" dirty="0"/>
        </a:p>
      </dgm:t>
    </dgm:pt>
    <dgm:pt modelId="{BED1490D-CB2E-4D77-A248-10059D721532}" type="parTrans" cxnId="{127AA7EE-77A4-4E7B-B5DC-8E6AB93850D0}">
      <dgm:prSet/>
      <dgm:spPr/>
      <dgm:t>
        <a:bodyPr/>
        <a:lstStyle/>
        <a:p>
          <a:endParaRPr lang="cs-CZ" sz="1400"/>
        </a:p>
      </dgm:t>
    </dgm:pt>
    <dgm:pt modelId="{E5586CC7-CDDD-4956-B400-1B1ED2596E2A}" type="sibTrans" cxnId="{127AA7EE-77A4-4E7B-B5DC-8E6AB93850D0}">
      <dgm:prSet/>
      <dgm:spPr/>
      <dgm:t>
        <a:bodyPr/>
        <a:lstStyle/>
        <a:p>
          <a:endParaRPr lang="cs-CZ" sz="1400"/>
        </a:p>
      </dgm:t>
    </dgm:pt>
    <dgm:pt modelId="{0E23C0D2-C516-4041-BA86-BF9D94CB0BFC}">
      <dgm:prSet phldrT="[Text]" custT="1"/>
      <dgm:spPr/>
      <dgm:t>
        <a:bodyPr/>
        <a:lstStyle/>
        <a:p>
          <a:r>
            <a:rPr lang="de-DE" sz="1400" b="1" dirty="0" smtClean="0"/>
            <a:t>Strohschmuck, getrocknetes Obst</a:t>
          </a:r>
          <a:endParaRPr lang="cs-CZ" sz="1400" b="1" dirty="0"/>
        </a:p>
      </dgm:t>
    </dgm:pt>
    <dgm:pt modelId="{E08F8604-8F69-47C1-9BB5-F196D27349E3}" type="parTrans" cxnId="{7AEE3CD4-E3DA-4DB7-BE19-6366204B2D72}">
      <dgm:prSet/>
      <dgm:spPr/>
      <dgm:t>
        <a:bodyPr/>
        <a:lstStyle/>
        <a:p>
          <a:endParaRPr lang="cs-CZ" sz="1400"/>
        </a:p>
      </dgm:t>
    </dgm:pt>
    <dgm:pt modelId="{39C529D9-4D68-4595-8EC5-8E38809FFD2E}" type="sibTrans" cxnId="{7AEE3CD4-E3DA-4DB7-BE19-6366204B2D72}">
      <dgm:prSet/>
      <dgm:spPr/>
      <dgm:t>
        <a:bodyPr/>
        <a:lstStyle/>
        <a:p>
          <a:endParaRPr lang="cs-CZ" sz="1400"/>
        </a:p>
      </dgm:t>
    </dgm:pt>
    <dgm:pt modelId="{67FED0D8-28CC-4ACC-A4D6-292500CA4DE1}" type="pres">
      <dgm:prSet presAssocID="{E0B51AC3-2072-4709-9EAA-CB4F431D8D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B1EA72B-D814-490F-837D-24942BBB0761}" type="pres">
      <dgm:prSet presAssocID="{A9070DFB-AACA-487D-BCFA-41ADC8314ED5}" presName="linNode" presStyleCnt="0"/>
      <dgm:spPr/>
    </dgm:pt>
    <dgm:pt modelId="{25626212-9E55-4CA6-9618-9D23F1C34BC2}" type="pres">
      <dgm:prSet presAssocID="{A9070DFB-AACA-487D-BCFA-41ADC8314ED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397056-B5B6-4A4C-818A-2F95B4791EE1}" type="pres">
      <dgm:prSet presAssocID="{A9070DFB-AACA-487D-BCFA-41ADC8314ED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197355-EDE0-43CD-BDFB-653EE19ED0B1}" type="pres">
      <dgm:prSet presAssocID="{E954A048-879B-496C-9686-9617657F307C}" presName="sp" presStyleCnt="0"/>
      <dgm:spPr/>
    </dgm:pt>
    <dgm:pt modelId="{A7724510-34B2-44E6-9EDC-5858D0E81FC2}" type="pres">
      <dgm:prSet presAssocID="{BC523199-B2EA-4FFA-B078-70651490191A}" presName="linNode" presStyleCnt="0"/>
      <dgm:spPr/>
    </dgm:pt>
    <dgm:pt modelId="{7A15FCCD-6C33-4F3E-9639-E70B73651E72}" type="pres">
      <dgm:prSet presAssocID="{BC523199-B2EA-4FFA-B078-70651490191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14DC58-A3F7-4E15-AA97-0C74B66F855E}" type="pres">
      <dgm:prSet presAssocID="{BC523199-B2EA-4FFA-B078-70651490191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6723FE-B84D-4A28-92CA-ECDD5A95428D}" type="pres">
      <dgm:prSet presAssocID="{B3833B61-51FB-4415-846F-01E9E34416CA}" presName="sp" presStyleCnt="0"/>
      <dgm:spPr/>
    </dgm:pt>
    <dgm:pt modelId="{7D539892-AA9A-48B2-9924-0878E76C34DF}" type="pres">
      <dgm:prSet presAssocID="{FCA045DC-3937-4949-A908-B9B4114B880D}" presName="linNode" presStyleCnt="0"/>
      <dgm:spPr/>
    </dgm:pt>
    <dgm:pt modelId="{3F5CF0C5-2CEA-4BDA-B784-6EB44D7982B4}" type="pres">
      <dgm:prSet presAssocID="{FCA045DC-3937-4949-A908-B9B4114B880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5D4CA9-A192-46A5-8F98-7BEDE85DC408}" type="pres">
      <dgm:prSet presAssocID="{FCA045DC-3937-4949-A908-B9B4114B880D}" presName="descendantText" presStyleLbl="alignAccFollowNode1" presStyleIdx="2" presStyleCnt="3" custScaleY="17176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14DB302-4D00-4F67-931C-F54117400BE4}" srcId="{A9070DFB-AACA-487D-BCFA-41ADC8314ED5}" destId="{9B40CAC6-0106-48AB-97CB-809E42680EB6}" srcOrd="0" destOrd="0" parTransId="{BE4B276F-01A8-46AF-9C65-88E3ABD00886}" sibTransId="{B6EE19F9-1396-4B29-B72E-4A7B163F8111}"/>
    <dgm:cxn modelId="{41752AB9-579D-4C22-B4CF-36AA3EA603F3}" type="presOf" srcId="{9B40CAC6-0106-48AB-97CB-809E42680EB6}" destId="{18397056-B5B6-4A4C-818A-2F95B4791EE1}" srcOrd="0" destOrd="0" presId="urn:microsoft.com/office/officeart/2005/8/layout/vList5"/>
    <dgm:cxn modelId="{46CA8A79-CF90-427C-A791-F6D4A9471E26}" type="presOf" srcId="{519DEDD5-6707-49EB-9CD4-59CE22BDDC0E}" destId="{E65D4CA9-A192-46A5-8F98-7BEDE85DC408}" srcOrd="0" destOrd="3" presId="urn:microsoft.com/office/officeart/2005/8/layout/vList5"/>
    <dgm:cxn modelId="{223A6E60-90AE-4D6D-B345-77B05180E59D}" srcId="{A9070DFB-AACA-487D-BCFA-41ADC8314ED5}" destId="{8C46533E-D724-4D56-9796-483676823EAD}" srcOrd="1" destOrd="0" parTransId="{BAD2B5FB-DF89-45B4-A605-CFB8A727267C}" sibTransId="{4BBB090B-5125-4772-9256-8C256A4865F7}"/>
    <dgm:cxn modelId="{D178F6EF-B4CD-4319-865B-E9E40B18660B}" type="presOf" srcId="{BC523199-B2EA-4FFA-B078-70651490191A}" destId="{7A15FCCD-6C33-4F3E-9639-E70B73651E72}" srcOrd="0" destOrd="0" presId="urn:microsoft.com/office/officeart/2005/8/layout/vList5"/>
    <dgm:cxn modelId="{2963098E-5623-4ED2-A985-E2DFF1DF15D4}" srcId="{E0B51AC3-2072-4709-9EAA-CB4F431D8D0E}" destId="{BC523199-B2EA-4FFA-B078-70651490191A}" srcOrd="1" destOrd="0" parTransId="{3BFA9D82-E2C5-4970-BBB6-DEE6AF719972}" sibTransId="{B3833B61-51FB-4415-846F-01E9E34416CA}"/>
    <dgm:cxn modelId="{46F9A022-4109-4C37-AA13-AE380B112B4B}" srcId="{E0B51AC3-2072-4709-9EAA-CB4F431D8D0E}" destId="{FCA045DC-3937-4949-A908-B9B4114B880D}" srcOrd="2" destOrd="0" parTransId="{9487B62E-2133-4615-ACCB-1124C8B08F51}" sibTransId="{BB470871-0119-47AF-8582-5D52DF2911FC}"/>
    <dgm:cxn modelId="{FEBEECDA-E6DC-456F-9168-4822873F7F58}" type="presOf" srcId="{0E23C0D2-C516-4041-BA86-BF9D94CB0BFC}" destId="{E65D4CA9-A192-46A5-8F98-7BEDE85DC408}" srcOrd="0" destOrd="2" presId="urn:microsoft.com/office/officeart/2005/8/layout/vList5"/>
    <dgm:cxn modelId="{CE0AEF2D-C14C-4EEE-B5E7-72F88CC9922B}" type="presOf" srcId="{A9070DFB-AACA-487D-BCFA-41ADC8314ED5}" destId="{25626212-9E55-4CA6-9618-9D23F1C34BC2}" srcOrd="0" destOrd="0" presId="urn:microsoft.com/office/officeart/2005/8/layout/vList5"/>
    <dgm:cxn modelId="{28D1A432-E1D2-4433-AF02-460E81C4BD88}" srcId="{FCA045DC-3937-4949-A908-B9B4114B880D}" destId="{4E00BC2A-2AD4-4065-8E6C-9410944A6869}" srcOrd="1" destOrd="0" parTransId="{F45500A2-1DC0-4A58-9C0D-5A35A8233171}" sibTransId="{616871BF-2499-43CA-AF3F-B013F14D71F7}"/>
    <dgm:cxn modelId="{4D7895F3-2A2A-4348-BFF1-ACB322C0B40C}" srcId="{BC523199-B2EA-4FFA-B078-70651490191A}" destId="{F3B9C829-1DE3-4EFD-9668-9E39742F6C98}" srcOrd="1" destOrd="0" parTransId="{9DDFE484-D8B0-49BB-94F5-E67EA4808363}" sibTransId="{560401CE-40AF-4908-BC7E-9EBF400D0466}"/>
    <dgm:cxn modelId="{7AEE3CD4-E3DA-4DB7-BE19-6366204B2D72}" srcId="{FCA045DC-3937-4949-A908-B9B4114B880D}" destId="{0E23C0D2-C516-4041-BA86-BF9D94CB0BFC}" srcOrd="2" destOrd="0" parTransId="{E08F8604-8F69-47C1-9BB5-F196D27349E3}" sibTransId="{39C529D9-4D68-4595-8EC5-8E38809FFD2E}"/>
    <dgm:cxn modelId="{4B6443BB-CA2C-4C4D-AF52-7A5616834DC9}" type="presOf" srcId="{FCA045DC-3937-4949-A908-B9B4114B880D}" destId="{3F5CF0C5-2CEA-4BDA-B784-6EB44D7982B4}" srcOrd="0" destOrd="0" presId="urn:microsoft.com/office/officeart/2005/8/layout/vList5"/>
    <dgm:cxn modelId="{31F4E298-A93B-4126-8394-E44B02417C43}" srcId="{BC523199-B2EA-4FFA-B078-70651490191A}" destId="{D80D2CEB-3571-4F17-B5B2-4ED831984186}" srcOrd="0" destOrd="0" parTransId="{D4AA9CFC-990E-4DAB-92FF-52A6A2A0E5AB}" sibTransId="{F26275C5-FB7A-46A0-813D-0B8077ECE135}"/>
    <dgm:cxn modelId="{AE978052-B039-4CFE-BD17-6B3291244A5E}" srcId="{E0B51AC3-2072-4709-9EAA-CB4F431D8D0E}" destId="{A9070DFB-AACA-487D-BCFA-41ADC8314ED5}" srcOrd="0" destOrd="0" parTransId="{B7697A30-9E9A-41BE-918F-3DCCC3B0C6A9}" sibTransId="{E954A048-879B-496C-9686-9617657F307C}"/>
    <dgm:cxn modelId="{2C284DC9-EEC9-44A0-B193-6F1FED7A1124}" type="presOf" srcId="{FB9C4F7E-B008-48AD-9A58-2E0891A19B2F}" destId="{E65D4CA9-A192-46A5-8F98-7BEDE85DC408}" srcOrd="0" destOrd="0" presId="urn:microsoft.com/office/officeart/2005/8/layout/vList5"/>
    <dgm:cxn modelId="{A3FEA402-45F7-4409-8E5D-48497A8E9CE5}" type="presOf" srcId="{4E00BC2A-2AD4-4065-8E6C-9410944A6869}" destId="{E65D4CA9-A192-46A5-8F98-7BEDE85DC408}" srcOrd="0" destOrd="1" presId="urn:microsoft.com/office/officeart/2005/8/layout/vList5"/>
    <dgm:cxn modelId="{127AA7EE-77A4-4E7B-B5DC-8E6AB93850D0}" srcId="{FCA045DC-3937-4949-A908-B9B4114B880D}" destId="{519DEDD5-6707-49EB-9CD4-59CE22BDDC0E}" srcOrd="3" destOrd="0" parTransId="{BED1490D-CB2E-4D77-A248-10059D721532}" sibTransId="{E5586CC7-CDDD-4956-B400-1B1ED2596E2A}"/>
    <dgm:cxn modelId="{FEFAC1A3-C085-4B45-A868-96E8196C7829}" type="presOf" srcId="{D80D2CEB-3571-4F17-B5B2-4ED831984186}" destId="{8514DC58-A3F7-4E15-AA97-0C74B66F855E}" srcOrd="0" destOrd="0" presId="urn:microsoft.com/office/officeart/2005/8/layout/vList5"/>
    <dgm:cxn modelId="{D627E878-6028-4DB7-8E02-D021DDE1B677}" type="presOf" srcId="{F3B9C829-1DE3-4EFD-9668-9E39742F6C98}" destId="{8514DC58-A3F7-4E15-AA97-0C74B66F855E}" srcOrd="0" destOrd="1" presId="urn:microsoft.com/office/officeart/2005/8/layout/vList5"/>
    <dgm:cxn modelId="{454A847F-56D1-41F9-92E9-3C1C5D644340}" srcId="{FCA045DC-3937-4949-A908-B9B4114B880D}" destId="{FB9C4F7E-B008-48AD-9A58-2E0891A19B2F}" srcOrd="0" destOrd="0" parTransId="{B5CA9B9E-C609-42A4-AA42-9FAA5D9BC3F1}" sibTransId="{EAF996C1-A906-472E-B756-A212A9E3971D}"/>
    <dgm:cxn modelId="{C7C945EB-E549-417D-AF3F-45D8D25099A5}" type="presOf" srcId="{8C46533E-D724-4D56-9796-483676823EAD}" destId="{18397056-B5B6-4A4C-818A-2F95B4791EE1}" srcOrd="0" destOrd="1" presId="urn:microsoft.com/office/officeart/2005/8/layout/vList5"/>
    <dgm:cxn modelId="{386C14E2-BE22-486E-8324-3A910536BAB8}" type="presOf" srcId="{E0B51AC3-2072-4709-9EAA-CB4F431D8D0E}" destId="{67FED0D8-28CC-4ACC-A4D6-292500CA4DE1}" srcOrd="0" destOrd="0" presId="urn:microsoft.com/office/officeart/2005/8/layout/vList5"/>
    <dgm:cxn modelId="{71BE07C0-9BD7-4D88-9135-7C43382CC5B8}" type="presParOf" srcId="{67FED0D8-28CC-4ACC-A4D6-292500CA4DE1}" destId="{9B1EA72B-D814-490F-837D-24942BBB0761}" srcOrd="0" destOrd="0" presId="urn:microsoft.com/office/officeart/2005/8/layout/vList5"/>
    <dgm:cxn modelId="{411CF181-4B31-434E-BB63-FE95CC1A4EE8}" type="presParOf" srcId="{9B1EA72B-D814-490F-837D-24942BBB0761}" destId="{25626212-9E55-4CA6-9618-9D23F1C34BC2}" srcOrd="0" destOrd="0" presId="urn:microsoft.com/office/officeart/2005/8/layout/vList5"/>
    <dgm:cxn modelId="{53118C83-68A7-469A-9056-ABF86C48ED12}" type="presParOf" srcId="{9B1EA72B-D814-490F-837D-24942BBB0761}" destId="{18397056-B5B6-4A4C-818A-2F95B4791EE1}" srcOrd="1" destOrd="0" presId="urn:microsoft.com/office/officeart/2005/8/layout/vList5"/>
    <dgm:cxn modelId="{92D736CE-00EE-4DF8-B60C-9AC245A08B5F}" type="presParOf" srcId="{67FED0D8-28CC-4ACC-A4D6-292500CA4DE1}" destId="{54197355-EDE0-43CD-BDFB-653EE19ED0B1}" srcOrd="1" destOrd="0" presId="urn:microsoft.com/office/officeart/2005/8/layout/vList5"/>
    <dgm:cxn modelId="{BE730A92-EF66-4181-97F4-53533055B099}" type="presParOf" srcId="{67FED0D8-28CC-4ACC-A4D6-292500CA4DE1}" destId="{A7724510-34B2-44E6-9EDC-5858D0E81FC2}" srcOrd="2" destOrd="0" presId="urn:microsoft.com/office/officeart/2005/8/layout/vList5"/>
    <dgm:cxn modelId="{F8D86180-073C-4381-8093-840B12D4E6C7}" type="presParOf" srcId="{A7724510-34B2-44E6-9EDC-5858D0E81FC2}" destId="{7A15FCCD-6C33-4F3E-9639-E70B73651E72}" srcOrd="0" destOrd="0" presId="urn:microsoft.com/office/officeart/2005/8/layout/vList5"/>
    <dgm:cxn modelId="{574C5E7F-D75B-4EE1-9190-D57E2E470566}" type="presParOf" srcId="{A7724510-34B2-44E6-9EDC-5858D0E81FC2}" destId="{8514DC58-A3F7-4E15-AA97-0C74B66F855E}" srcOrd="1" destOrd="0" presId="urn:microsoft.com/office/officeart/2005/8/layout/vList5"/>
    <dgm:cxn modelId="{BA520A59-D21A-4B82-8740-0270EFDF9487}" type="presParOf" srcId="{67FED0D8-28CC-4ACC-A4D6-292500CA4DE1}" destId="{F06723FE-B84D-4A28-92CA-ECDD5A95428D}" srcOrd="3" destOrd="0" presId="urn:microsoft.com/office/officeart/2005/8/layout/vList5"/>
    <dgm:cxn modelId="{CE401A42-EA67-4A1D-90EB-0FE048580069}" type="presParOf" srcId="{67FED0D8-28CC-4ACC-A4D6-292500CA4DE1}" destId="{7D539892-AA9A-48B2-9924-0878E76C34DF}" srcOrd="4" destOrd="0" presId="urn:microsoft.com/office/officeart/2005/8/layout/vList5"/>
    <dgm:cxn modelId="{A4664EDF-6246-4344-80FC-6B16984B7E5D}" type="presParOf" srcId="{7D539892-AA9A-48B2-9924-0878E76C34DF}" destId="{3F5CF0C5-2CEA-4BDA-B784-6EB44D7982B4}" srcOrd="0" destOrd="0" presId="urn:microsoft.com/office/officeart/2005/8/layout/vList5"/>
    <dgm:cxn modelId="{F3DCA7A7-72C9-4924-9452-58C6EFDB564D}" type="presParOf" srcId="{7D539892-AA9A-48B2-9924-0878E76C34DF}" destId="{E65D4CA9-A192-46A5-8F98-7BEDE85DC40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61CFFB-B44A-4B70-9F4D-F5C1E81F5A5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F71D770-07DC-4D0F-99A9-65A280CE68CD}">
      <dgm:prSet phldrT="[Text]" custT="1"/>
      <dgm:spPr/>
      <dgm:t>
        <a:bodyPr/>
        <a:lstStyle/>
        <a:p>
          <a:r>
            <a:rPr lang="de-DE" sz="1600" b="1" dirty="0" smtClean="0"/>
            <a:t>Weihnachtsbaum</a:t>
          </a:r>
        </a:p>
        <a:p>
          <a:r>
            <a:rPr lang="de-DE" sz="1600" b="1" dirty="0" smtClean="0"/>
            <a:t>Christbaum</a:t>
          </a:r>
          <a:endParaRPr lang="cs-CZ" sz="1600" b="1" dirty="0"/>
        </a:p>
      </dgm:t>
    </dgm:pt>
    <dgm:pt modelId="{C547C41A-99F7-4A2A-BDDD-F5C04F6B1646}" type="parTrans" cxnId="{EF99DE65-693F-4BEC-B88B-FB50B0CCF7F9}">
      <dgm:prSet/>
      <dgm:spPr/>
      <dgm:t>
        <a:bodyPr/>
        <a:lstStyle/>
        <a:p>
          <a:endParaRPr lang="cs-CZ" sz="1400" b="1"/>
        </a:p>
      </dgm:t>
    </dgm:pt>
    <dgm:pt modelId="{0E24C411-A8AA-4A47-83F1-B84ABFABDA1D}" type="sibTrans" cxnId="{EF99DE65-693F-4BEC-B88B-FB50B0CCF7F9}">
      <dgm:prSet/>
      <dgm:spPr/>
      <dgm:t>
        <a:bodyPr/>
        <a:lstStyle/>
        <a:p>
          <a:endParaRPr lang="cs-CZ" sz="1400" b="1"/>
        </a:p>
      </dgm:t>
    </dgm:pt>
    <dgm:pt modelId="{F9CE1A6A-D703-499D-BDF3-347EFE691F93}">
      <dgm:prSet phldrT="[Text]" custT="1"/>
      <dgm:spPr/>
      <dgm:t>
        <a:bodyPr/>
        <a:lstStyle/>
        <a:p>
          <a:r>
            <a:rPr lang="de-DE" sz="1400" b="1" dirty="0" smtClean="0"/>
            <a:t>50 % Nordmanntanne  (</a:t>
          </a:r>
          <a:r>
            <a:rPr lang="cs-CZ" sz="1400" b="1" dirty="0" smtClean="0"/>
            <a:t>kavkazská jedle</a:t>
          </a:r>
          <a:r>
            <a:rPr lang="de-DE" sz="1400" b="1" dirty="0" smtClean="0"/>
            <a:t>), verliert die Nadeln nicht, ist dicht und regelmäßig wachsend</a:t>
          </a:r>
          <a:endParaRPr lang="cs-CZ" sz="1400" b="1" dirty="0"/>
        </a:p>
      </dgm:t>
    </dgm:pt>
    <dgm:pt modelId="{EB940CDD-C41C-4E8F-8137-F364B40009C6}" type="parTrans" cxnId="{3752C5FC-7BB5-4FBC-AA29-D039C892C087}">
      <dgm:prSet/>
      <dgm:spPr/>
      <dgm:t>
        <a:bodyPr/>
        <a:lstStyle/>
        <a:p>
          <a:endParaRPr lang="cs-CZ" sz="1400" b="1"/>
        </a:p>
      </dgm:t>
    </dgm:pt>
    <dgm:pt modelId="{D33A96BD-31AB-4D5C-9624-A4D2F5F64140}" type="sibTrans" cxnId="{3752C5FC-7BB5-4FBC-AA29-D039C892C087}">
      <dgm:prSet/>
      <dgm:spPr/>
      <dgm:t>
        <a:bodyPr/>
        <a:lstStyle/>
        <a:p>
          <a:endParaRPr lang="cs-CZ" sz="1400" b="1"/>
        </a:p>
      </dgm:t>
    </dgm:pt>
    <dgm:pt modelId="{6AF06752-38A3-4F67-8893-CFEDAAD73E73}">
      <dgm:prSet phldrT="[Text]" custT="1"/>
      <dgm:spPr/>
      <dgm:t>
        <a:bodyPr/>
        <a:lstStyle/>
        <a:p>
          <a:r>
            <a:rPr lang="de-DE" sz="1600" b="1" dirty="0" smtClean="0"/>
            <a:t>Christbaum am Christkindlmarkt</a:t>
          </a:r>
          <a:endParaRPr lang="cs-CZ" sz="1600" b="1" dirty="0"/>
        </a:p>
      </dgm:t>
    </dgm:pt>
    <dgm:pt modelId="{3BCBB756-B8F1-4046-8AC9-31459FFAFAFB}" type="parTrans" cxnId="{88C8CBD2-FF6B-4649-A1D5-F405B949A25C}">
      <dgm:prSet/>
      <dgm:spPr/>
      <dgm:t>
        <a:bodyPr/>
        <a:lstStyle/>
        <a:p>
          <a:endParaRPr lang="cs-CZ" sz="1400" b="1"/>
        </a:p>
      </dgm:t>
    </dgm:pt>
    <dgm:pt modelId="{417BE039-BC66-4F7B-AAB9-388A04FFED85}" type="sibTrans" cxnId="{88C8CBD2-FF6B-4649-A1D5-F405B949A25C}">
      <dgm:prSet/>
      <dgm:spPr/>
      <dgm:t>
        <a:bodyPr/>
        <a:lstStyle/>
        <a:p>
          <a:endParaRPr lang="cs-CZ" sz="1400" b="1"/>
        </a:p>
      </dgm:t>
    </dgm:pt>
    <dgm:pt modelId="{5DE33CD3-DA37-4A4E-84F5-6636199F7384}">
      <dgm:prSet phldrT="[Text]" custT="1"/>
      <dgm:spPr/>
      <dgm:t>
        <a:bodyPr/>
        <a:lstStyle/>
        <a:p>
          <a:r>
            <a:rPr lang="de-DE" sz="1400" b="1" dirty="0" smtClean="0">
              <a:solidFill>
                <a:srgbClr val="FF0000"/>
              </a:solidFill>
            </a:rPr>
            <a:t>einer der höchsten Christbäume / von den höchsten Christbäumen </a:t>
          </a:r>
          <a:r>
            <a:rPr lang="de-DE" sz="1400" b="1" dirty="0" smtClean="0">
              <a:solidFill>
                <a:schemeClr val="tx1"/>
              </a:solidFill>
            </a:rPr>
            <a:t>in Dortmund</a:t>
          </a:r>
          <a:br>
            <a:rPr lang="de-DE" sz="1400" b="1" dirty="0" smtClean="0">
              <a:solidFill>
                <a:schemeClr val="tx1"/>
              </a:solidFill>
            </a:rPr>
          </a:br>
          <a:r>
            <a:rPr lang="de-DE" sz="1400" b="1" dirty="0" smtClean="0">
              <a:solidFill>
                <a:schemeClr val="tx1"/>
              </a:solidFill>
            </a:rPr>
            <a:t>45m hoch</a:t>
          </a:r>
          <a:br>
            <a:rPr lang="de-DE" sz="1400" b="1" dirty="0" smtClean="0">
              <a:solidFill>
                <a:schemeClr val="tx1"/>
              </a:solidFill>
            </a:rPr>
          </a:br>
          <a:r>
            <a:rPr lang="de-DE" sz="1400" b="1" dirty="0" smtClean="0">
              <a:solidFill>
                <a:schemeClr val="tx1"/>
              </a:solidFill>
            </a:rPr>
            <a:t>aus 1700 Bäumchen</a:t>
          </a:r>
          <a:endParaRPr lang="cs-CZ" sz="1400" b="1" dirty="0">
            <a:solidFill>
              <a:schemeClr val="tx1"/>
            </a:solidFill>
          </a:endParaRPr>
        </a:p>
      </dgm:t>
    </dgm:pt>
    <dgm:pt modelId="{DB353E5B-5E36-44DB-BD73-46FE309C5C4C}" type="parTrans" cxnId="{9F62DFEF-8306-45AD-982D-156AB0CEFF1B}">
      <dgm:prSet/>
      <dgm:spPr/>
      <dgm:t>
        <a:bodyPr/>
        <a:lstStyle/>
        <a:p>
          <a:endParaRPr lang="cs-CZ" sz="1400" b="1"/>
        </a:p>
      </dgm:t>
    </dgm:pt>
    <dgm:pt modelId="{5C356E2C-DB4B-4080-B990-90E7112684DB}" type="sibTrans" cxnId="{9F62DFEF-8306-45AD-982D-156AB0CEFF1B}">
      <dgm:prSet/>
      <dgm:spPr/>
      <dgm:t>
        <a:bodyPr/>
        <a:lstStyle/>
        <a:p>
          <a:endParaRPr lang="cs-CZ" sz="1400" b="1"/>
        </a:p>
      </dgm:t>
    </dgm:pt>
    <dgm:pt modelId="{9CD16B53-DBAD-4D6B-A9E0-E22C9D126978}">
      <dgm:prSet phldrT="[Text]" custT="1"/>
      <dgm:spPr/>
      <dgm:t>
        <a:bodyPr/>
        <a:lstStyle/>
        <a:p>
          <a:r>
            <a:rPr lang="de-DE" sz="1600" b="1" dirty="0" smtClean="0"/>
            <a:t>Geschenke</a:t>
          </a:r>
          <a:endParaRPr lang="cs-CZ" sz="1600" b="1" dirty="0"/>
        </a:p>
      </dgm:t>
    </dgm:pt>
    <dgm:pt modelId="{C6B9069C-9424-40DA-91D5-5649EBDB0FE0}" type="parTrans" cxnId="{EF26D7B9-EBBB-492D-8137-FB6A31C254AD}">
      <dgm:prSet/>
      <dgm:spPr/>
      <dgm:t>
        <a:bodyPr/>
        <a:lstStyle/>
        <a:p>
          <a:endParaRPr lang="cs-CZ" sz="1400" b="1"/>
        </a:p>
      </dgm:t>
    </dgm:pt>
    <dgm:pt modelId="{B552231A-9837-4A36-BED8-222AEA1D353D}" type="sibTrans" cxnId="{EF26D7B9-EBBB-492D-8137-FB6A31C254AD}">
      <dgm:prSet/>
      <dgm:spPr/>
      <dgm:t>
        <a:bodyPr/>
        <a:lstStyle/>
        <a:p>
          <a:endParaRPr lang="cs-CZ" sz="1400" b="1"/>
        </a:p>
      </dgm:t>
    </dgm:pt>
    <dgm:pt modelId="{AC3F50FF-F367-4DC3-A66A-DB1824542EB9}">
      <dgm:prSet phldrT="[Text]" custT="1"/>
      <dgm:spPr/>
      <dgm:t>
        <a:bodyPr/>
        <a:lstStyle/>
        <a:p>
          <a:r>
            <a:rPr lang="de-DE" sz="1400" b="1" dirty="0" smtClean="0"/>
            <a:t>nach der Umfrage der Befragten:</a:t>
          </a:r>
          <a:br>
            <a:rPr lang="de-DE" sz="1400" b="1" dirty="0" smtClean="0"/>
          </a:br>
          <a:r>
            <a:rPr lang="de-DE" sz="1400" b="1" dirty="0" smtClean="0"/>
            <a:t>Bücher, elektronische Ware, CD, DVD, selbst gemachte Geschenke, ….</a:t>
          </a:r>
          <a:br>
            <a:rPr lang="de-DE" sz="1400" b="1" dirty="0" smtClean="0"/>
          </a:br>
          <a:endParaRPr lang="cs-CZ" sz="1400" b="1" dirty="0"/>
        </a:p>
      </dgm:t>
    </dgm:pt>
    <dgm:pt modelId="{DAA26159-AC85-4720-97B1-AAE954637BCF}" type="parTrans" cxnId="{0A96D413-06E7-4383-8696-DE3FFD8A12A5}">
      <dgm:prSet/>
      <dgm:spPr/>
      <dgm:t>
        <a:bodyPr/>
        <a:lstStyle/>
        <a:p>
          <a:endParaRPr lang="cs-CZ" sz="1400" b="1"/>
        </a:p>
      </dgm:t>
    </dgm:pt>
    <dgm:pt modelId="{CBA18B2C-5F93-4C8D-95BF-A9D50EA3804F}" type="sibTrans" cxnId="{0A96D413-06E7-4383-8696-DE3FFD8A12A5}">
      <dgm:prSet/>
      <dgm:spPr/>
      <dgm:t>
        <a:bodyPr/>
        <a:lstStyle/>
        <a:p>
          <a:endParaRPr lang="cs-CZ" sz="1400" b="1"/>
        </a:p>
      </dgm:t>
    </dgm:pt>
    <dgm:pt modelId="{6075A493-D3EE-49B0-8C8C-56602C07DC99}">
      <dgm:prSet phldrT="[Text]" custT="1"/>
      <dgm:spPr/>
      <dgm:t>
        <a:bodyPr/>
        <a:lstStyle/>
        <a:p>
          <a:r>
            <a:rPr lang="de-DE" sz="1400" b="1" dirty="0" smtClean="0"/>
            <a:t>20 % Blaufichte</a:t>
          </a:r>
          <a:endParaRPr lang="cs-CZ" sz="1400" b="1" dirty="0"/>
        </a:p>
      </dgm:t>
    </dgm:pt>
    <dgm:pt modelId="{5426FB1C-611E-467C-8DF7-8C1BA12DB6AF}" type="parTrans" cxnId="{8FBCE5A4-B43B-47BA-8556-36BE2FBFC34C}">
      <dgm:prSet/>
      <dgm:spPr/>
      <dgm:t>
        <a:bodyPr/>
        <a:lstStyle/>
        <a:p>
          <a:endParaRPr lang="cs-CZ" sz="1400"/>
        </a:p>
      </dgm:t>
    </dgm:pt>
    <dgm:pt modelId="{BA0E1F67-B8A1-4651-9D83-692B6B3D7E17}" type="sibTrans" cxnId="{8FBCE5A4-B43B-47BA-8556-36BE2FBFC34C}">
      <dgm:prSet/>
      <dgm:spPr/>
      <dgm:t>
        <a:bodyPr/>
        <a:lstStyle/>
        <a:p>
          <a:endParaRPr lang="cs-CZ" sz="1400"/>
        </a:p>
      </dgm:t>
    </dgm:pt>
    <dgm:pt modelId="{79F3D8AF-1D8D-4328-A489-DF16F601C207}">
      <dgm:prSet phldrT="[Text]" custT="1"/>
      <dgm:spPr/>
      <dgm:t>
        <a:bodyPr/>
        <a:lstStyle/>
        <a:p>
          <a:r>
            <a:rPr lang="de-DE" sz="1400" b="1" dirty="0" smtClean="0"/>
            <a:t>Silbertanne, Edeltanne, Kiefer, …</a:t>
          </a:r>
          <a:endParaRPr lang="cs-CZ" sz="1400" b="1" dirty="0"/>
        </a:p>
      </dgm:t>
    </dgm:pt>
    <dgm:pt modelId="{302DBDE7-2B46-4A1E-97E5-FF720CB0DC96}" type="parTrans" cxnId="{791B9C68-E3AF-4B44-8834-F71C6CEAC57C}">
      <dgm:prSet/>
      <dgm:spPr/>
      <dgm:t>
        <a:bodyPr/>
        <a:lstStyle/>
        <a:p>
          <a:endParaRPr lang="cs-CZ" sz="1400"/>
        </a:p>
      </dgm:t>
    </dgm:pt>
    <dgm:pt modelId="{F2F81D87-A7C1-4AC8-B77A-F9CC17F50BBD}" type="sibTrans" cxnId="{791B9C68-E3AF-4B44-8834-F71C6CEAC57C}">
      <dgm:prSet/>
      <dgm:spPr/>
      <dgm:t>
        <a:bodyPr/>
        <a:lstStyle/>
        <a:p>
          <a:endParaRPr lang="cs-CZ" sz="1400"/>
        </a:p>
      </dgm:t>
    </dgm:pt>
    <dgm:pt modelId="{488784C2-90B3-47E1-9AFD-9BE3214530E2}">
      <dgm:prSet phldrT="[Text]" custT="1"/>
      <dgm:spPr/>
      <dgm:t>
        <a:bodyPr/>
        <a:lstStyle/>
        <a:p>
          <a:r>
            <a:rPr lang="de-DE" sz="1400" b="1" dirty="0" smtClean="0">
              <a:solidFill>
                <a:schemeClr val="tx1"/>
              </a:solidFill>
            </a:rPr>
            <a:t>leuchtende  Kerzen, bunte Kugeln, Weihnachtskrippe</a:t>
          </a:r>
          <a:endParaRPr lang="cs-CZ" sz="1400" b="1" dirty="0">
            <a:solidFill>
              <a:schemeClr val="tx1"/>
            </a:solidFill>
          </a:endParaRPr>
        </a:p>
      </dgm:t>
    </dgm:pt>
    <dgm:pt modelId="{38A76CB7-925A-433B-8B71-4A185D0A1378}" type="parTrans" cxnId="{7F87A486-18D0-4ACF-A260-AD4891415F87}">
      <dgm:prSet/>
      <dgm:spPr/>
      <dgm:t>
        <a:bodyPr/>
        <a:lstStyle/>
        <a:p>
          <a:endParaRPr lang="cs-CZ" sz="1400"/>
        </a:p>
      </dgm:t>
    </dgm:pt>
    <dgm:pt modelId="{D2EF521B-FC0A-4F3E-A680-B264D5ADF118}" type="sibTrans" cxnId="{7F87A486-18D0-4ACF-A260-AD4891415F87}">
      <dgm:prSet/>
      <dgm:spPr/>
      <dgm:t>
        <a:bodyPr/>
        <a:lstStyle/>
        <a:p>
          <a:endParaRPr lang="cs-CZ" sz="1400"/>
        </a:p>
      </dgm:t>
    </dgm:pt>
    <dgm:pt modelId="{6D1DB4D0-8FD8-4D8E-A06C-253730B56BEA}">
      <dgm:prSet phldrT="[Text]" custT="1"/>
      <dgm:spPr/>
      <dgm:t>
        <a:bodyPr/>
        <a:lstStyle/>
        <a:p>
          <a:endParaRPr lang="cs-CZ" sz="1400" b="1" dirty="0"/>
        </a:p>
      </dgm:t>
    </dgm:pt>
    <dgm:pt modelId="{C0A73563-B3DE-4847-BCAB-5C442F59004C}" type="parTrans" cxnId="{9AC2A616-C2FE-45BC-A024-847ED3BB79C1}">
      <dgm:prSet/>
      <dgm:spPr/>
      <dgm:t>
        <a:bodyPr/>
        <a:lstStyle/>
        <a:p>
          <a:endParaRPr lang="cs-CZ"/>
        </a:p>
      </dgm:t>
    </dgm:pt>
    <dgm:pt modelId="{C803E4F7-76AD-427D-9E60-8C19EA9484A8}" type="sibTrans" cxnId="{9AC2A616-C2FE-45BC-A024-847ED3BB79C1}">
      <dgm:prSet/>
      <dgm:spPr/>
      <dgm:t>
        <a:bodyPr/>
        <a:lstStyle/>
        <a:p>
          <a:endParaRPr lang="cs-CZ"/>
        </a:p>
      </dgm:t>
    </dgm:pt>
    <dgm:pt modelId="{73EB3D3F-5745-4598-A267-3AA0232EB1EE}" type="pres">
      <dgm:prSet presAssocID="{9B61CFFB-B44A-4B70-9F4D-F5C1E81F5A5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ECB3E7-65D3-4C98-8C1F-58F3C8C2B4D8}" type="pres">
      <dgm:prSet presAssocID="{8F71D770-07DC-4D0F-99A9-65A280CE68CD}" presName="linNode" presStyleCnt="0"/>
      <dgm:spPr/>
    </dgm:pt>
    <dgm:pt modelId="{37AD4D61-34E0-4F21-8336-C20E2DB98935}" type="pres">
      <dgm:prSet presAssocID="{8F71D770-07DC-4D0F-99A9-65A280CE68C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5EA797-EB4E-4B37-9C77-40932F7FCE6E}" type="pres">
      <dgm:prSet presAssocID="{8F71D770-07DC-4D0F-99A9-65A280CE68CD}" presName="descendantText" presStyleLbl="alignAccFollowNode1" presStyleIdx="0" presStyleCnt="3" custScaleY="1123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41B5C2-DF08-4C1B-8663-B2EACD844C6C}" type="pres">
      <dgm:prSet presAssocID="{0E24C411-A8AA-4A47-83F1-B84ABFABDA1D}" presName="sp" presStyleCnt="0"/>
      <dgm:spPr/>
    </dgm:pt>
    <dgm:pt modelId="{5B26F9A3-D6ED-48E3-BBA0-1DCEBA43827F}" type="pres">
      <dgm:prSet presAssocID="{6AF06752-38A3-4F67-8893-CFEDAAD73E73}" presName="linNode" presStyleCnt="0"/>
      <dgm:spPr/>
    </dgm:pt>
    <dgm:pt modelId="{D5FA1585-E97E-4B80-9014-550986ADBD92}" type="pres">
      <dgm:prSet presAssocID="{6AF06752-38A3-4F67-8893-CFEDAAD73E7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7FA501-6F6A-4B6C-8A6A-68CAB9484264}" type="pres">
      <dgm:prSet presAssocID="{6AF06752-38A3-4F67-8893-CFEDAAD73E73}" presName="descendantText" presStyleLbl="alignAccFollowNode1" presStyleIdx="1" presStyleCnt="3" custScaleY="13085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4F24FB-A563-4236-A486-331F71BA9CAE}" type="pres">
      <dgm:prSet presAssocID="{417BE039-BC66-4F7B-AAB9-388A04FFED85}" presName="sp" presStyleCnt="0"/>
      <dgm:spPr/>
    </dgm:pt>
    <dgm:pt modelId="{0D2E7085-3A51-4182-9CAE-550863D991C9}" type="pres">
      <dgm:prSet presAssocID="{9CD16B53-DBAD-4D6B-A9E0-E22C9D126978}" presName="linNode" presStyleCnt="0"/>
      <dgm:spPr/>
    </dgm:pt>
    <dgm:pt modelId="{001DF73F-FE82-46E8-BD6F-A42BC8E84E56}" type="pres">
      <dgm:prSet presAssocID="{9CD16B53-DBAD-4D6B-A9E0-E22C9D12697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D6817F-C860-4EC3-BED6-E48C871DB6B4}" type="pres">
      <dgm:prSet presAssocID="{9CD16B53-DBAD-4D6B-A9E0-E22C9D12697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BCE5A4-B43B-47BA-8556-36BE2FBFC34C}" srcId="{8F71D770-07DC-4D0F-99A9-65A280CE68CD}" destId="{6075A493-D3EE-49B0-8C8C-56602C07DC99}" srcOrd="1" destOrd="0" parTransId="{5426FB1C-611E-467C-8DF7-8C1BA12DB6AF}" sibTransId="{BA0E1F67-B8A1-4651-9D83-692B6B3D7E17}"/>
    <dgm:cxn modelId="{9542CAD9-3170-484A-8F27-11EEE1CDF5EF}" type="presOf" srcId="{488784C2-90B3-47E1-9AFD-9BE3214530E2}" destId="{3C7FA501-6F6A-4B6C-8A6A-68CAB9484264}" srcOrd="0" destOrd="1" presId="urn:microsoft.com/office/officeart/2005/8/layout/vList5"/>
    <dgm:cxn modelId="{3752C5FC-7BB5-4FBC-AA29-D039C892C087}" srcId="{8F71D770-07DC-4D0F-99A9-65A280CE68CD}" destId="{F9CE1A6A-D703-499D-BDF3-347EFE691F93}" srcOrd="0" destOrd="0" parTransId="{EB940CDD-C41C-4E8F-8137-F364B40009C6}" sibTransId="{D33A96BD-31AB-4D5C-9624-A4D2F5F64140}"/>
    <dgm:cxn modelId="{791B9C68-E3AF-4B44-8834-F71C6CEAC57C}" srcId="{8F71D770-07DC-4D0F-99A9-65A280CE68CD}" destId="{79F3D8AF-1D8D-4328-A489-DF16F601C207}" srcOrd="2" destOrd="0" parTransId="{302DBDE7-2B46-4A1E-97E5-FF720CB0DC96}" sibTransId="{F2F81D87-A7C1-4AC8-B77A-F9CC17F50BBD}"/>
    <dgm:cxn modelId="{9AC2A616-C2FE-45BC-A024-847ED3BB79C1}" srcId="{9CD16B53-DBAD-4D6B-A9E0-E22C9D126978}" destId="{6D1DB4D0-8FD8-4D8E-A06C-253730B56BEA}" srcOrd="0" destOrd="0" parTransId="{C0A73563-B3DE-4847-BCAB-5C442F59004C}" sibTransId="{C803E4F7-76AD-427D-9E60-8C19EA9484A8}"/>
    <dgm:cxn modelId="{527C5278-AA29-4346-A99A-D60E9DE9EC1A}" type="presOf" srcId="{AC3F50FF-F367-4DC3-A66A-DB1824542EB9}" destId="{70D6817F-C860-4EC3-BED6-E48C871DB6B4}" srcOrd="0" destOrd="1" presId="urn:microsoft.com/office/officeart/2005/8/layout/vList5"/>
    <dgm:cxn modelId="{F64DF3B6-C957-4664-9BC8-AEA43392C4AB}" type="presOf" srcId="{F9CE1A6A-D703-499D-BDF3-347EFE691F93}" destId="{DC5EA797-EB4E-4B37-9C77-40932F7FCE6E}" srcOrd="0" destOrd="0" presId="urn:microsoft.com/office/officeart/2005/8/layout/vList5"/>
    <dgm:cxn modelId="{2BAF1557-7CFC-4F07-9875-9675FB75C83C}" type="presOf" srcId="{5DE33CD3-DA37-4A4E-84F5-6636199F7384}" destId="{3C7FA501-6F6A-4B6C-8A6A-68CAB9484264}" srcOrd="0" destOrd="0" presId="urn:microsoft.com/office/officeart/2005/8/layout/vList5"/>
    <dgm:cxn modelId="{EF26D7B9-EBBB-492D-8137-FB6A31C254AD}" srcId="{9B61CFFB-B44A-4B70-9F4D-F5C1E81F5A51}" destId="{9CD16B53-DBAD-4D6B-A9E0-E22C9D126978}" srcOrd="2" destOrd="0" parTransId="{C6B9069C-9424-40DA-91D5-5649EBDB0FE0}" sibTransId="{B552231A-9837-4A36-BED8-222AEA1D353D}"/>
    <dgm:cxn modelId="{7F87A486-18D0-4ACF-A260-AD4891415F87}" srcId="{6AF06752-38A3-4F67-8893-CFEDAAD73E73}" destId="{488784C2-90B3-47E1-9AFD-9BE3214530E2}" srcOrd="1" destOrd="0" parTransId="{38A76CB7-925A-433B-8B71-4A185D0A1378}" sibTransId="{D2EF521B-FC0A-4F3E-A680-B264D5ADF118}"/>
    <dgm:cxn modelId="{1E7F1F71-7DD8-4338-961C-45CFD30E4CDC}" type="presOf" srcId="{9B61CFFB-B44A-4B70-9F4D-F5C1E81F5A51}" destId="{73EB3D3F-5745-4598-A267-3AA0232EB1EE}" srcOrd="0" destOrd="0" presId="urn:microsoft.com/office/officeart/2005/8/layout/vList5"/>
    <dgm:cxn modelId="{4FDE59CB-39C4-44BD-9429-B731971C8BB2}" type="presOf" srcId="{6D1DB4D0-8FD8-4D8E-A06C-253730B56BEA}" destId="{70D6817F-C860-4EC3-BED6-E48C871DB6B4}" srcOrd="0" destOrd="0" presId="urn:microsoft.com/office/officeart/2005/8/layout/vList5"/>
    <dgm:cxn modelId="{471FB058-B365-4E59-B503-40580FBB56E4}" type="presOf" srcId="{9CD16B53-DBAD-4D6B-A9E0-E22C9D126978}" destId="{001DF73F-FE82-46E8-BD6F-A42BC8E84E56}" srcOrd="0" destOrd="0" presId="urn:microsoft.com/office/officeart/2005/8/layout/vList5"/>
    <dgm:cxn modelId="{0A96D413-06E7-4383-8696-DE3FFD8A12A5}" srcId="{9CD16B53-DBAD-4D6B-A9E0-E22C9D126978}" destId="{AC3F50FF-F367-4DC3-A66A-DB1824542EB9}" srcOrd="1" destOrd="0" parTransId="{DAA26159-AC85-4720-97B1-AAE954637BCF}" sibTransId="{CBA18B2C-5F93-4C8D-95BF-A9D50EA3804F}"/>
    <dgm:cxn modelId="{7577309C-6529-40E1-AC4D-DC1D76A057DE}" type="presOf" srcId="{79F3D8AF-1D8D-4328-A489-DF16F601C207}" destId="{DC5EA797-EB4E-4B37-9C77-40932F7FCE6E}" srcOrd="0" destOrd="2" presId="urn:microsoft.com/office/officeart/2005/8/layout/vList5"/>
    <dgm:cxn modelId="{9F62DFEF-8306-45AD-982D-156AB0CEFF1B}" srcId="{6AF06752-38A3-4F67-8893-CFEDAAD73E73}" destId="{5DE33CD3-DA37-4A4E-84F5-6636199F7384}" srcOrd="0" destOrd="0" parTransId="{DB353E5B-5E36-44DB-BD73-46FE309C5C4C}" sibTransId="{5C356E2C-DB4B-4080-B990-90E7112684DB}"/>
    <dgm:cxn modelId="{88C8CBD2-FF6B-4649-A1D5-F405B949A25C}" srcId="{9B61CFFB-B44A-4B70-9F4D-F5C1E81F5A51}" destId="{6AF06752-38A3-4F67-8893-CFEDAAD73E73}" srcOrd="1" destOrd="0" parTransId="{3BCBB756-B8F1-4046-8AC9-31459FFAFAFB}" sibTransId="{417BE039-BC66-4F7B-AAB9-388A04FFED85}"/>
    <dgm:cxn modelId="{EF99DE65-693F-4BEC-B88B-FB50B0CCF7F9}" srcId="{9B61CFFB-B44A-4B70-9F4D-F5C1E81F5A51}" destId="{8F71D770-07DC-4D0F-99A9-65A280CE68CD}" srcOrd="0" destOrd="0" parTransId="{C547C41A-99F7-4A2A-BDDD-F5C04F6B1646}" sibTransId="{0E24C411-A8AA-4A47-83F1-B84ABFABDA1D}"/>
    <dgm:cxn modelId="{A2B97307-B11A-44AE-BC5F-4037121995E9}" type="presOf" srcId="{6075A493-D3EE-49B0-8C8C-56602C07DC99}" destId="{DC5EA797-EB4E-4B37-9C77-40932F7FCE6E}" srcOrd="0" destOrd="1" presId="urn:microsoft.com/office/officeart/2005/8/layout/vList5"/>
    <dgm:cxn modelId="{34014EB2-D07E-4506-8071-418DD87CD94E}" type="presOf" srcId="{6AF06752-38A3-4F67-8893-CFEDAAD73E73}" destId="{D5FA1585-E97E-4B80-9014-550986ADBD92}" srcOrd="0" destOrd="0" presId="urn:microsoft.com/office/officeart/2005/8/layout/vList5"/>
    <dgm:cxn modelId="{E5B8E65C-E4C3-47D8-98E9-E9579FF346E2}" type="presOf" srcId="{8F71D770-07DC-4D0F-99A9-65A280CE68CD}" destId="{37AD4D61-34E0-4F21-8336-C20E2DB98935}" srcOrd="0" destOrd="0" presId="urn:microsoft.com/office/officeart/2005/8/layout/vList5"/>
    <dgm:cxn modelId="{E16E43D7-F635-4BFF-88B7-72C170288230}" type="presParOf" srcId="{73EB3D3F-5745-4598-A267-3AA0232EB1EE}" destId="{A5ECB3E7-65D3-4C98-8C1F-58F3C8C2B4D8}" srcOrd="0" destOrd="0" presId="urn:microsoft.com/office/officeart/2005/8/layout/vList5"/>
    <dgm:cxn modelId="{30B4AEA6-B4B9-4C2F-98E8-B892692D1F87}" type="presParOf" srcId="{A5ECB3E7-65D3-4C98-8C1F-58F3C8C2B4D8}" destId="{37AD4D61-34E0-4F21-8336-C20E2DB98935}" srcOrd="0" destOrd="0" presId="urn:microsoft.com/office/officeart/2005/8/layout/vList5"/>
    <dgm:cxn modelId="{E5F03810-D55E-4E42-B190-3316C9B5C2B0}" type="presParOf" srcId="{A5ECB3E7-65D3-4C98-8C1F-58F3C8C2B4D8}" destId="{DC5EA797-EB4E-4B37-9C77-40932F7FCE6E}" srcOrd="1" destOrd="0" presId="urn:microsoft.com/office/officeart/2005/8/layout/vList5"/>
    <dgm:cxn modelId="{1D8826B8-19C1-4E29-951F-3E8D5440624E}" type="presParOf" srcId="{73EB3D3F-5745-4598-A267-3AA0232EB1EE}" destId="{2841B5C2-DF08-4C1B-8663-B2EACD844C6C}" srcOrd="1" destOrd="0" presId="urn:microsoft.com/office/officeart/2005/8/layout/vList5"/>
    <dgm:cxn modelId="{957C2C58-0C5E-4559-B38A-60CEE1F7D2E7}" type="presParOf" srcId="{73EB3D3F-5745-4598-A267-3AA0232EB1EE}" destId="{5B26F9A3-D6ED-48E3-BBA0-1DCEBA43827F}" srcOrd="2" destOrd="0" presId="urn:microsoft.com/office/officeart/2005/8/layout/vList5"/>
    <dgm:cxn modelId="{81FCC08A-C891-4108-8AF7-D3EC9C112525}" type="presParOf" srcId="{5B26F9A3-D6ED-48E3-BBA0-1DCEBA43827F}" destId="{D5FA1585-E97E-4B80-9014-550986ADBD92}" srcOrd="0" destOrd="0" presId="urn:microsoft.com/office/officeart/2005/8/layout/vList5"/>
    <dgm:cxn modelId="{300A2F90-6212-448B-875B-9DF08CCB4797}" type="presParOf" srcId="{5B26F9A3-D6ED-48E3-BBA0-1DCEBA43827F}" destId="{3C7FA501-6F6A-4B6C-8A6A-68CAB9484264}" srcOrd="1" destOrd="0" presId="urn:microsoft.com/office/officeart/2005/8/layout/vList5"/>
    <dgm:cxn modelId="{D2129A73-69EB-473C-9677-A19DD3829B22}" type="presParOf" srcId="{73EB3D3F-5745-4598-A267-3AA0232EB1EE}" destId="{4B4F24FB-A563-4236-A486-331F71BA9CAE}" srcOrd="3" destOrd="0" presId="urn:microsoft.com/office/officeart/2005/8/layout/vList5"/>
    <dgm:cxn modelId="{C2B1CDAA-01C0-4219-938E-A049357BC0B8}" type="presParOf" srcId="{73EB3D3F-5745-4598-A267-3AA0232EB1EE}" destId="{0D2E7085-3A51-4182-9CAE-550863D991C9}" srcOrd="4" destOrd="0" presId="urn:microsoft.com/office/officeart/2005/8/layout/vList5"/>
    <dgm:cxn modelId="{F9926C7C-9442-4F13-B897-49F4ECF3642C}" type="presParOf" srcId="{0D2E7085-3A51-4182-9CAE-550863D991C9}" destId="{001DF73F-FE82-46E8-BD6F-A42BC8E84E56}" srcOrd="0" destOrd="0" presId="urn:microsoft.com/office/officeart/2005/8/layout/vList5"/>
    <dgm:cxn modelId="{5BB9C272-D617-460A-B5BE-F2F3EAE83417}" type="presParOf" srcId="{0D2E7085-3A51-4182-9CAE-550863D991C9}" destId="{70D6817F-C860-4EC3-BED6-E48C871DB6B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5C90E5-3B2B-4E6E-B1BA-7E10177ED97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038C066E-F74E-4B1C-9275-D226B8A1C055}">
      <dgm:prSet phldrT="[Text]" custT="1"/>
      <dgm:spPr/>
      <dgm:t>
        <a:bodyPr/>
        <a:lstStyle/>
        <a:p>
          <a:r>
            <a:rPr lang="de-DE" sz="1400" b="1" dirty="0" smtClean="0"/>
            <a:t>Meistens: Würstchen mit Kartoffelsalat</a:t>
          </a:r>
        </a:p>
        <a:p>
          <a:r>
            <a:rPr lang="de-DE" sz="1400" b="1" dirty="0" smtClean="0"/>
            <a:t>(im Norden)</a:t>
          </a:r>
          <a:endParaRPr lang="cs-CZ" sz="1400" b="1" dirty="0"/>
        </a:p>
      </dgm:t>
    </dgm:pt>
    <dgm:pt modelId="{C1CF8C6E-95FB-4712-BCFB-730EF2635008}" type="parTrans" cxnId="{75C58DF8-A4EB-4AD4-A5E5-623B93FB57EE}">
      <dgm:prSet/>
      <dgm:spPr/>
      <dgm:t>
        <a:bodyPr/>
        <a:lstStyle/>
        <a:p>
          <a:endParaRPr lang="cs-CZ" sz="1400" b="1"/>
        </a:p>
      </dgm:t>
    </dgm:pt>
    <dgm:pt modelId="{EC30309F-8D05-42CF-B935-306DB7C3805B}" type="sibTrans" cxnId="{75C58DF8-A4EB-4AD4-A5E5-623B93FB57EE}">
      <dgm:prSet/>
      <dgm:spPr/>
      <dgm:t>
        <a:bodyPr/>
        <a:lstStyle/>
        <a:p>
          <a:endParaRPr lang="cs-CZ" sz="1400" b="1"/>
        </a:p>
      </dgm:t>
    </dgm:pt>
    <dgm:pt modelId="{DCF2A95C-D842-454E-B70B-FCF62DF4F453}">
      <dgm:prSet phldrT="[Text]" custT="1"/>
      <dgm:spPr/>
      <dgm:t>
        <a:bodyPr/>
        <a:lstStyle/>
        <a:p>
          <a:r>
            <a:rPr lang="de-DE" sz="1400" b="1" dirty="0" smtClean="0"/>
            <a:t>Gänsebraten / Entenbraten, Rotkraut, Kartoffelknödel </a:t>
          </a:r>
          <a:endParaRPr lang="cs-CZ" sz="1400" b="1" dirty="0"/>
        </a:p>
      </dgm:t>
    </dgm:pt>
    <dgm:pt modelId="{DE97150C-9A7B-46F2-AA87-1211D57405B8}" type="parTrans" cxnId="{355363B0-C965-4E28-A4BA-B2D8706FA9CF}">
      <dgm:prSet/>
      <dgm:spPr/>
      <dgm:t>
        <a:bodyPr/>
        <a:lstStyle/>
        <a:p>
          <a:endParaRPr lang="cs-CZ" sz="1400" b="1"/>
        </a:p>
      </dgm:t>
    </dgm:pt>
    <dgm:pt modelId="{E5FF2435-4D48-486C-A64F-792FBE8492AA}" type="sibTrans" cxnId="{355363B0-C965-4E28-A4BA-B2D8706FA9CF}">
      <dgm:prSet/>
      <dgm:spPr/>
      <dgm:t>
        <a:bodyPr/>
        <a:lstStyle/>
        <a:p>
          <a:endParaRPr lang="cs-CZ" sz="1400" b="1"/>
        </a:p>
      </dgm:t>
    </dgm:pt>
    <dgm:pt modelId="{9CA31A4E-C249-4F40-B5F3-8EEDC6F6D3D8}">
      <dgm:prSet phldrT="[Text]" custT="1"/>
      <dgm:spPr/>
      <dgm:t>
        <a:bodyPr/>
        <a:lstStyle/>
        <a:p>
          <a:r>
            <a:rPr lang="de-DE" sz="1400" b="1" dirty="0" smtClean="0"/>
            <a:t>Fisch: der gefüllte Karpfen, Zander am Rost, Hecht</a:t>
          </a:r>
        </a:p>
        <a:p>
          <a:r>
            <a:rPr lang="de-DE" sz="1400" b="1" dirty="0" smtClean="0"/>
            <a:t>(im Süden)</a:t>
          </a:r>
          <a:endParaRPr lang="cs-CZ" sz="1400" b="1" dirty="0"/>
        </a:p>
      </dgm:t>
    </dgm:pt>
    <dgm:pt modelId="{6FC61630-6BED-4530-9B4B-C3CECC90B9CC}" type="parTrans" cxnId="{AEC4C253-A159-49E9-8CE4-27EF279AF8CB}">
      <dgm:prSet/>
      <dgm:spPr/>
      <dgm:t>
        <a:bodyPr/>
        <a:lstStyle/>
        <a:p>
          <a:endParaRPr lang="cs-CZ" sz="1400" b="1"/>
        </a:p>
      </dgm:t>
    </dgm:pt>
    <dgm:pt modelId="{911557E2-54B5-4FBD-B23C-CFC627681E4A}" type="sibTrans" cxnId="{AEC4C253-A159-49E9-8CE4-27EF279AF8CB}">
      <dgm:prSet/>
      <dgm:spPr/>
      <dgm:t>
        <a:bodyPr/>
        <a:lstStyle/>
        <a:p>
          <a:endParaRPr lang="cs-CZ" sz="1400" b="1"/>
        </a:p>
      </dgm:t>
    </dgm:pt>
    <dgm:pt modelId="{67087A5F-8134-43BF-AD4B-7CC841E84C66}" type="pres">
      <dgm:prSet presAssocID="{D75C90E5-3B2B-4E6E-B1BA-7E10177ED97B}" presName="compositeShape" presStyleCnt="0">
        <dgm:presLayoutVars>
          <dgm:dir/>
          <dgm:resizeHandles/>
        </dgm:presLayoutVars>
      </dgm:prSet>
      <dgm:spPr/>
    </dgm:pt>
    <dgm:pt modelId="{0C7EC67A-33BE-43F3-9B86-BD5FA565EB03}" type="pres">
      <dgm:prSet presAssocID="{D75C90E5-3B2B-4E6E-B1BA-7E10177ED97B}" presName="pyramid" presStyleLbl="node1" presStyleIdx="0" presStyleCnt="1"/>
      <dgm:spPr/>
    </dgm:pt>
    <dgm:pt modelId="{3D04429F-AB81-4F54-80E2-2CCB15D4FE53}" type="pres">
      <dgm:prSet presAssocID="{D75C90E5-3B2B-4E6E-B1BA-7E10177ED97B}" presName="theList" presStyleCnt="0"/>
      <dgm:spPr/>
    </dgm:pt>
    <dgm:pt modelId="{44F57238-2910-44CA-9B8D-334DBABED6D8}" type="pres">
      <dgm:prSet presAssocID="{038C066E-F74E-4B1C-9275-D226B8A1C05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1E745B-5968-46C7-86C1-0BB3A9F4E567}" type="pres">
      <dgm:prSet presAssocID="{038C066E-F74E-4B1C-9275-D226B8A1C055}" presName="aSpace" presStyleCnt="0"/>
      <dgm:spPr/>
    </dgm:pt>
    <dgm:pt modelId="{784B639A-4520-4904-8DC2-D0774074BCE5}" type="pres">
      <dgm:prSet presAssocID="{DCF2A95C-D842-454E-B70B-FCF62DF4F453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441E8E-EE5E-42D2-9C25-26559D653879}" type="pres">
      <dgm:prSet presAssocID="{DCF2A95C-D842-454E-B70B-FCF62DF4F453}" presName="aSpace" presStyleCnt="0"/>
      <dgm:spPr/>
    </dgm:pt>
    <dgm:pt modelId="{3DE6ECAD-7D02-4619-B446-4220A60621C0}" type="pres">
      <dgm:prSet presAssocID="{9CA31A4E-C249-4F40-B5F3-8EEDC6F6D3D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3E4719-1433-4A8D-92C2-8B8110CE73B7}" type="pres">
      <dgm:prSet presAssocID="{9CA31A4E-C249-4F40-B5F3-8EEDC6F6D3D8}" presName="aSpace" presStyleCnt="0"/>
      <dgm:spPr/>
    </dgm:pt>
  </dgm:ptLst>
  <dgm:cxnLst>
    <dgm:cxn modelId="{355363B0-C965-4E28-A4BA-B2D8706FA9CF}" srcId="{D75C90E5-3B2B-4E6E-B1BA-7E10177ED97B}" destId="{DCF2A95C-D842-454E-B70B-FCF62DF4F453}" srcOrd="1" destOrd="0" parTransId="{DE97150C-9A7B-46F2-AA87-1211D57405B8}" sibTransId="{E5FF2435-4D48-486C-A64F-792FBE8492AA}"/>
    <dgm:cxn modelId="{7AB19CF2-1928-4D06-94D2-B2F74F949404}" type="presOf" srcId="{DCF2A95C-D842-454E-B70B-FCF62DF4F453}" destId="{784B639A-4520-4904-8DC2-D0774074BCE5}" srcOrd="0" destOrd="0" presId="urn:microsoft.com/office/officeart/2005/8/layout/pyramid2"/>
    <dgm:cxn modelId="{AEC4C253-A159-49E9-8CE4-27EF279AF8CB}" srcId="{D75C90E5-3B2B-4E6E-B1BA-7E10177ED97B}" destId="{9CA31A4E-C249-4F40-B5F3-8EEDC6F6D3D8}" srcOrd="2" destOrd="0" parTransId="{6FC61630-6BED-4530-9B4B-C3CECC90B9CC}" sibTransId="{911557E2-54B5-4FBD-B23C-CFC627681E4A}"/>
    <dgm:cxn modelId="{FE390C22-F5B5-484E-BE89-74A136174A4D}" type="presOf" srcId="{9CA31A4E-C249-4F40-B5F3-8EEDC6F6D3D8}" destId="{3DE6ECAD-7D02-4619-B446-4220A60621C0}" srcOrd="0" destOrd="0" presId="urn:microsoft.com/office/officeart/2005/8/layout/pyramid2"/>
    <dgm:cxn modelId="{1372C07A-A978-4107-9555-4B4E30EE3339}" type="presOf" srcId="{D75C90E5-3B2B-4E6E-B1BA-7E10177ED97B}" destId="{67087A5F-8134-43BF-AD4B-7CC841E84C66}" srcOrd="0" destOrd="0" presId="urn:microsoft.com/office/officeart/2005/8/layout/pyramid2"/>
    <dgm:cxn modelId="{1AA7B63E-429E-4667-8E27-68161D6989FF}" type="presOf" srcId="{038C066E-F74E-4B1C-9275-D226B8A1C055}" destId="{44F57238-2910-44CA-9B8D-334DBABED6D8}" srcOrd="0" destOrd="0" presId="urn:microsoft.com/office/officeart/2005/8/layout/pyramid2"/>
    <dgm:cxn modelId="{75C58DF8-A4EB-4AD4-A5E5-623B93FB57EE}" srcId="{D75C90E5-3B2B-4E6E-B1BA-7E10177ED97B}" destId="{038C066E-F74E-4B1C-9275-D226B8A1C055}" srcOrd="0" destOrd="0" parTransId="{C1CF8C6E-95FB-4712-BCFB-730EF2635008}" sibTransId="{EC30309F-8D05-42CF-B935-306DB7C3805B}"/>
    <dgm:cxn modelId="{2FE455FC-23BF-4631-AC34-011CBBEE991C}" type="presParOf" srcId="{67087A5F-8134-43BF-AD4B-7CC841E84C66}" destId="{0C7EC67A-33BE-43F3-9B86-BD5FA565EB03}" srcOrd="0" destOrd="0" presId="urn:microsoft.com/office/officeart/2005/8/layout/pyramid2"/>
    <dgm:cxn modelId="{3FE06D5B-9B54-4516-82A1-E04541823107}" type="presParOf" srcId="{67087A5F-8134-43BF-AD4B-7CC841E84C66}" destId="{3D04429F-AB81-4F54-80E2-2CCB15D4FE53}" srcOrd="1" destOrd="0" presId="urn:microsoft.com/office/officeart/2005/8/layout/pyramid2"/>
    <dgm:cxn modelId="{CC5CEA8F-3A52-46B8-B0D0-0ED14AA732D0}" type="presParOf" srcId="{3D04429F-AB81-4F54-80E2-2CCB15D4FE53}" destId="{44F57238-2910-44CA-9B8D-334DBABED6D8}" srcOrd="0" destOrd="0" presId="urn:microsoft.com/office/officeart/2005/8/layout/pyramid2"/>
    <dgm:cxn modelId="{0733BD33-B734-48AE-9C1A-126386EFC9E6}" type="presParOf" srcId="{3D04429F-AB81-4F54-80E2-2CCB15D4FE53}" destId="{351E745B-5968-46C7-86C1-0BB3A9F4E567}" srcOrd="1" destOrd="0" presId="urn:microsoft.com/office/officeart/2005/8/layout/pyramid2"/>
    <dgm:cxn modelId="{9C592DEF-9CB1-4BE4-8DC7-89D9555C2C4A}" type="presParOf" srcId="{3D04429F-AB81-4F54-80E2-2CCB15D4FE53}" destId="{784B639A-4520-4904-8DC2-D0774074BCE5}" srcOrd="2" destOrd="0" presId="urn:microsoft.com/office/officeart/2005/8/layout/pyramid2"/>
    <dgm:cxn modelId="{4623BF59-5DDC-4B96-8470-15363F1E3C4D}" type="presParOf" srcId="{3D04429F-AB81-4F54-80E2-2CCB15D4FE53}" destId="{AA441E8E-EE5E-42D2-9C25-26559D653879}" srcOrd="3" destOrd="0" presId="urn:microsoft.com/office/officeart/2005/8/layout/pyramid2"/>
    <dgm:cxn modelId="{59F9E1A6-0813-469C-9138-2F26C723C8B0}" type="presParOf" srcId="{3D04429F-AB81-4F54-80E2-2CCB15D4FE53}" destId="{3DE6ECAD-7D02-4619-B446-4220A60621C0}" srcOrd="4" destOrd="0" presId="urn:microsoft.com/office/officeart/2005/8/layout/pyramid2"/>
    <dgm:cxn modelId="{E27551A8-BA3D-419B-B381-1F99CBE081A8}" type="presParOf" srcId="{3D04429F-AB81-4F54-80E2-2CCB15D4FE53}" destId="{FC3E4719-1433-4A8D-92C2-8B8110CE73B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CF7613-2536-4325-8527-9FFE79A6690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C21B6D5-0A07-436D-AD39-763C42418D3A}">
      <dgm:prSet phldrT="[Text]" custT="1"/>
      <dgm:spPr/>
      <dgm:t>
        <a:bodyPr/>
        <a:lstStyle/>
        <a:p>
          <a:r>
            <a:rPr lang="de-DE" sz="1400" b="1" noProof="0" smtClean="0"/>
            <a:t>Naschwerk</a:t>
          </a:r>
        </a:p>
        <a:p>
          <a:r>
            <a:rPr lang="de-DE" sz="1400" b="1" noProof="0" smtClean="0"/>
            <a:t>Weihnachtsgebäck</a:t>
          </a:r>
          <a:endParaRPr lang="de-DE" sz="1400" b="1" noProof="0"/>
        </a:p>
      </dgm:t>
    </dgm:pt>
    <dgm:pt modelId="{9CCF4E48-D272-460B-B1E5-23E7114A8D55}" type="parTrans" cxnId="{66F449A7-87AC-458F-AFFD-ED345C49F23F}">
      <dgm:prSet/>
      <dgm:spPr/>
      <dgm:t>
        <a:bodyPr/>
        <a:lstStyle/>
        <a:p>
          <a:endParaRPr lang="de-DE" sz="1400" b="1" noProof="0"/>
        </a:p>
      </dgm:t>
    </dgm:pt>
    <dgm:pt modelId="{33A4F8E8-260E-4518-BA08-A06EDF0D7D85}" type="sibTrans" cxnId="{66F449A7-87AC-458F-AFFD-ED345C49F23F}">
      <dgm:prSet/>
      <dgm:spPr/>
      <dgm:t>
        <a:bodyPr/>
        <a:lstStyle/>
        <a:p>
          <a:endParaRPr lang="de-DE" sz="1400" b="1" noProof="0"/>
        </a:p>
      </dgm:t>
    </dgm:pt>
    <dgm:pt modelId="{836C7357-7CF1-4C5D-8B2C-9F84CBA7D66E}">
      <dgm:prSet phldrT="[Text]" custT="1"/>
      <dgm:spPr/>
      <dgm:t>
        <a:bodyPr/>
        <a:lstStyle/>
        <a:p>
          <a:r>
            <a:rPr lang="de-DE" sz="1400" b="1" noProof="0" smtClean="0"/>
            <a:t>Lebkuchen, Plätzchen</a:t>
          </a:r>
          <a:endParaRPr lang="de-DE" sz="1400" b="1" noProof="0"/>
        </a:p>
      </dgm:t>
    </dgm:pt>
    <dgm:pt modelId="{FF3C966F-38BA-4E4C-8E7C-8F8060D66503}" type="parTrans" cxnId="{F8CD1583-C7B4-47C8-B8D7-D27492A1615F}">
      <dgm:prSet/>
      <dgm:spPr/>
      <dgm:t>
        <a:bodyPr/>
        <a:lstStyle/>
        <a:p>
          <a:endParaRPr lang="de-DE" sz="1400" b="1" noProof="0"/>
        </a:p>
      </dgm:t>
    </dgm:pt>
    <dgm:pt modelId="{6D3EDE70-9F72-48D7-B1E8-F25648C25F7C}" type="sibTrans" cxnId="{F8CD1583-C7B4-47C8-B8D7-D27492A1615F}">
      <dgm:prSet/>
      <dgm:spPr/>
      <dgm:t>
        <a:bodyPr/>
        <a:lstStyle/>
        <a:p>
          <a:endParaRPr lang="de-DE" sz="1400" b="1" noProof="0"/>
        </a:p>
      </dgm:t>
    </dgm:pt>
    <dgm:pt modelId="{75389925-388C-4DA8-B8BE-9361B939CD89}">
      <dgm:prSet phldrT="[Text]" custT="1"/>
      <dgm:spPr/>
      <dgm:t>
        <a:bodyPr/>
        <a:lstStyle/>
        <a:p>
          <a:r>
            <a:rPr lang="de-DE" sz="1400" b="1" noProof="0" smtClean="0"/>
            <a:t>Christ-, Weihnachtsstolle</a:t>
          </a:r>
          <a:endParaRPr lang="de-DE" sz="1400" b="1" noProof="0"/>
        </a:p>
      </dgm:t>
    </dgm:pt>
    <dgm:pt modelId="{E6FB5640-D5B9-4723-BF3A-DE8C45E325AF}" type="parTrans" cxnId="{B331680B-9448-41F6-9C4C-9C786556C481}">
      <dgm:prSet/>
      <dgm:spPr/>
      <dgm:t>
        <a:bodyPr/>
        <a:lstStyle/>
        <a:p>
          <a:endParaRPr lang="de-DE" sz="1400" b="1" noProof="0"/>
        </a:p>
      </dgm:t>
    </dgm:pt>
    <dgm:pt modelId="{4551D3FA-E9E4-4DC5-8BC4-FEBBFE152325}" type="sibTrans" cxnId="{B331680B-9448-41F6-9C4C-9C786556C481}">
      <dgm:prSet/>
      <dgm:spPr/>
      <dgm:t>
        <a:bodyPr/>
        <a:lstStyle/>
        <a:p>
          <a:endParaRPr lang="de-DE" sz="1400" b="1" noProof="0"/>
        </a:p>
      </dgm:t>
    </dgm:pt>
    <dgm:pt modelId="{91B04864-FFE7-4E8B-9842-954C2F946C3C}">
      <dgm:prSet phldrT="[Text]" custT="1"/>
      <dgm:spPr/>
      <dgm:t>
        <a:bodyPr/>
        <a:lstStyle/>
        <a:p>
          <a:r>
            <a:rPr lang="de-DE" sz="1400" b="1" noProof="0" dirty="0" smtClean="0"/>
            <a:t>Weihnachtsbaum</a:t>
          </a:r>
          <a:endParaRPr lang="de-DE" sz="1400" b="1" noProof="0" dirty="0"/>
        </a:p>
      </dgm:t>
    </dgm:pt>
    <dgm:pt modelId="{BBE2923C-24CD-4824-9378-82CE6911D00E}" type="parTrans" cxnId="{BE0AFD15-3183-4E39-8FC1-25862C920CBC}">
      <dgm:prSet/>
      <dgm:spPr/>
      <dgm:t>
        <a:bodyPr/>
        <a:lstStyle/>
        <a:p>
          <a:endParaRPr lang="de-DE" sz="1400" b="1" noProof="0"/>
        </a:p>
      </dgm:t>
    </dgm:pt>
    <dgm:pt modelId="{A05E8E92-1140-49DC-B5E4-27B680E02FF7}" type="sibTrans" cxnId="{BE0AFD15-3183-4E39-8FC1-25862C920CBC}">
      <dgm:prSet/>
      <dgm:spPr/>
      <dgm:t>
        <a:bodyPr/>
        <a:lstStyle/>
        <a:p>
          <a:endParaRPr lang="de-DE" sz="1400" b="1" noProof="0"/>
        </a:p>
      </dgm:t>
    </dgm:pt>
    <dgm:pt modelId="{28E6AEA2-885A-4ABE-A3F1-F9CF389E9FE1}">
      <dgm:prSet phldrT="[Text]" custT="1"/>
      <dgm:spPr/>
      <dgm:t>
        <a:bodyPr/>
        <a:lstStyle/>
        <a:p>
          <a:r>
            <a:rPr lang="de-DE" sz="1400" b="1" noProof="0" dirty="0" smtClean="0"/>
            <a:t>wird geschmückt (bunte Kugeln, Strohschmuck, getrocknetes Obst, Glasschmuck, …)</a:t>
          </a:r>
          <a:endParaRPr lang="de-DE" sz="1400" b="1" noProof="0" dirty="0"/>
        </a:p>
      </dgm:t>
    </dgm:pt>
    <dgm:pt modelId="{DF639847-9D91-41F8-9357-EC4BC2084797}" type="parTrans" cxnId="{F5942DDD-056C-4170-9784-416267CD247A}">
      <dgm:prSet/>
      <dgm:spPr/>
      <dgm:t>
        <a:bodyPr/>
        <a:lstStyle/>
        <a:p>
          <a:endParaRPr lang="de-DE" sz="1400" b="1" noProof="0"/>
        </a:p>
      </dgm:t>
    </dgm:pt>
    <dgm:pt modelId="{950280F5-5C50-4290-A898-44BCDC2E3424}" type="sibTrans" cxnId="{F5942DDD-056C-4170-9784-416267CD247A}">
      <dgm:prSet/>
      <dgm:spPr/>
      <dgm:t>
        <a:bodyPr/>
        <a:lstStyle/>
        <a:p>
          <a:endParaRPr lang="de-DE" sz="1400" b="1" noProof="0"/>
        </a:p>
      </dgm:t>
    </dgm:pt>
    <dgm:pt modelId="{544854C2-FCAE-48E1-BCA5-17C3BAF4DEAD}">
      <dgm:prSet phldrT="[Text]" custT="1"/>
      <dgm:spPr/>
      <dgm:t>
        <a:bodyPr/>
        <a:lstStyle/>
        <a:p>
          <a:r>
            <a:rPr lang="de-DE" sz="1400" b="1" noProof="0" dirty="0" smtClean="0"/>
            <a:t>Weihnachtskrippe (Esel, Ochse, Maria, Josef, Hirten, Schafe, Jesus, …)</a:t>
          </a:r>
          <a:endParaRPr lang="de-DE" sz="1400" b="1" noProof="0" dirty="0"/>
        </a:p>
      </dgm:t>
    </dgm:pt>
    <dgm:pt modelId="{BB119B89-BFDA-4FBF-BCA5-663B5C828AE0}" type="parTrans" cxnId="{B4616002-466D-46AE-BC38-3854007087A9}">
      <dgm:prSet/>
      <dgm:spPr/>
      <dgm:t>
        <a:bodyPr/>
        <a:lstStyle/>
        <a:p>
          <a:endParaRPr lang="de-DE" sz="1400" b="1" noProof="0"/>
        </a:p>
      </dgm:t>
    </dgm:pt>
    <dgm:pt modelId="{2DAEB3CB-C8DC-4FED-A529-2B9CEB8B4738}" type="sibTrans" cxnId="{B4616002-466D-46AE-BC38-3854007087A9}">
      <dgm:prSet/>
      <dgm:spPr/>
      <dgm:t>
        <a:bodyPr/>
        <a:lstStyle/>
        <a:p>
          <a:endParaRPr lang="de-DE" sz="1400" b="1" noProof="0"/>
        </a:p>
      </dgm:t>
    </dgm:pt>
    <dgm:pt modelId="{189B4442-424C-47C3-90B8-25D3F232684E}">
      <dgm:prSet phldrT="[Text]" custT="1"/>
      <dgm:spPr/>
      <dgm:t>
        <a:bodyPr/>
        <a:lstStyle/>
        <a:p>
          <a:r>
            <a:rPr lang="de-DE" sz="1400" b="1" noProof="0" smtClean="0"/>
            <a:t>Abendsablauf</a:t>
          </a:r>
          <a:endParaRPr lang="de-DE" sz="1400" b="1" noProof="0"/>
        </a:p>
      </dgm:t>
    </dgm:pt>
    <dgm:pt modelId="{08A4D3C8-800D-4DA0-B16E-21DFED628633}" type="parTrans" cxnId="{0A682DC8-37DB-4FA5-87AF-D69C6714FF07}">
      <dgm:prSet/>
      <dgm:spPr/>
      <dgm:t>
        <a:bodyPr/>
        <a:lstStyle/>
        <a:p>
          <a:endParaRPr lang="de-DE" sz="1400" b="1" noProof="0"/>
        </a:p>
      </dgm:t>
    </dgm:pt>
    <dgm:pt modelId="{FE279CD4-8845-4AB2-9476-B63127AEF49B}" type="sibTrans" cxnId="{0A682DC8-37DB-4FA5-87AF-D69C6714FF07}">
      <dgm:prSet/>
      <dgm:spPr/>
      <dgm:t>
        <a:bodyPr/>
        <a:lstStyle/>
        <a:p>
          <a:endParaRPr lang="de-DE" sz="1400" b="1" noProof="0"/>
        </a:p>
      </dgm:t>
    </dgm:pt>
    <dgm:pt modelId="{806323DC-FB3D-42AF-BA28-30277A9E6BBD}">
      <dgm:prSet phldrT="[Text]" custT="1"/>
      <dgm:spPr/>
      <dgm:t>
        <a:bodyPr/>
        <a:lstStyle/>
        <a:p>
          <a:r>
            <a:rPr lang="de-DE" sz="1400" b="1" noProof="0" dirty="0" smtClean="0"/>
            <a:t>zum Gottesdienst gehen</a:t>
          </a:r>
          <a:endParaRPr lang="de-DE" sz="1400" b="1" noProof="0" dirty="0"/>
        </a:p>
      </dgm:t>
    </dgm:pt>
    <dgm:pt modelId="{65BC014A-8BD9-44A3-9257-AB67F077983A}" type="parTrans" cxnId="{60B8B04B-9913-4D05-908F-F27B50A64D62}">
      <dgm:prSet/>
      <dgm:spPr/>
      <dgm:t>
        <a:bodyPr/>
        <a:lstStyle/>
        <a:p>
          <a:endParaRPr lang="de-DE" sz="1400" b="1" noProof="0"/>
        </a:p>
      </dgm:t>
    </dgm:pt>
    <dgm:pt modelId="{BBFB0496-74AE-4EDA-A3B4-B9AE280239FC}" type="sibTrans" cxnId="{60B8B04B-9913-4D05-908F-F27B50A64D62}">
      <dgm:prSet/>
      <dgm:spPr/>
      <dgm:t>
        <a:bodyPr/>
        <a:lstStyle/>
        <a:p>
          <a:endParaRPr lang="de-DE" sz="1400" b="1" noProof="0"/>
        </a:p>
      </dgm:t>
    </dgm:pt>
    <dgm:pt modelId="{463AB284-CE5C-4849-913C-3CCF4A66F95E}">
      <dgm:prSet phldrT="[Text]" custT="1"/>
      <dgm:spPr/>
      <dgm:t>
        <a:bodyPr/>
        <a:lstStyle/>
        <a:p>
          <a:r>
            <a:rPr lang="de-DE" sz="1400" b="1" noProof="0" dirty="0" smtClean="0"/>
            <a:t>Abendessen</a:t>
          </a:r>
          <a:endParaRPr lang="de-DE" sz="1400" b="1" noProof="0" dirty="0"/>
        </a:p>
      </dgm:t>
    </dgm:pt>
    <dgm:pt modelId="{4881DA6E-8171-4179-BE69-44113EF4F940}" type="parTrans" cxnId="{17100201-D0F0-4D11-A387-F935645AAAB9}">
      <dgm:prSet/>
      <dgm:spPr/>
      <dgm:t>
        <a:bodyPr/>
        <a:lstStyle/>
        <a:p>
          <a:endParaRPr lang="de-DE" sz="1400" b="1" noProof="0"/>
        </a:p>
      </dgm:t>
    </dgm:pt>
    <dgm:pt modelId="{CE409105-3785-4BAD-82E8-335A1A299C9F}" type="sibTrans" cxnId="{17100201-D0F0-4D11-A387-F935645AAAB9}">
      <dgm:prSet/>
      <dgm:spPr/>
      <dgm:t>
        <a:bodyPr/>
        <a:lstStyle/>
        <a:p>
          <a:endParaRPr lang="de-DE" sz="1400" b="1" noProof="0"/>
        </a:p>
      </dgm:t>
    </dgm:pt>
    <dgm:pt modelId="{FE4DCFBC-D3EF-4968-BD0C-D5E3B2B3106D}">
      <dgm:prSet phldrT="[Text]" custT="1"/>
      <dgm:spPr/>
      <dgm:t>
        <a:bodyPr/>
        <a:lstStyle/>
        <a:p>
          <a:r>
            <a:rPr lang="de-DE" sz="1400" b="1" noProof="0" smtClean="0"/>
            <a:t>Marzipankartoffeln</a:t>
          </a:r>
          <a:endParaRPr lang="de-DE" sz="1400" b="1" noProof="0"/>
        </a:p>
      </dgm:t>
    </dgm:pt>
    <dgm:pt modelId="{0A2B1425-8B0A-41A8-8ED2-7A2E84330985}" type="parTrans" cxnId="{D01A6B33-2ABD-4301-80B3-688A14536272}">
      <dgm:prSet/>
      <dgm:spPr/>
      <dgm:t>
        <a:bodyPr/>
        <a:lstStyle/>
        <a:p>
          <a:endParaRPr lang="de-DE" noProof="0"/>
        </a:p>
      </dgm:t>
    </dgm:pt>
    <dgm:pt modelId="{0DD556F4-2933-4352-A5F3-2C21575FA483}" type="sibTrans" cxnId="{D01A6B33-2ABD-4301-80B3-688A14536272}">
      <dgm:prSet/>
      <dgm:spPr/>
      <dgm:t>
        <a:bodyPr/>
        <a:lstStyle/>
        <a:p>
          <a:endParaRPr lang="de-DE" noProof="0"/>
        </a:p>
      </dgm:t>
    </dgm:pt>
    <dgm:pt modelId="{8EA6D0F8-F170-4492-ACCA-53521ADA1435}">
      <dgm:prSet phldrT="[Text]" custT="1"/>
      <dgm:spPr/>
      <dgm:t>
        <a:bodyPr/>
        <a:lstStyle/>
        <a:p>
          <a:r>
            <a:rPr lang="de-DE" sz="1400" b="1" noProof="0" smtClean="0"/>
            <a:t>„Springle“: spezielles Weihnachtsgebäck</a:t>
          </a:r>
          <a:endParaRPr lang="de-DE" sz="1400" b="1" noProof="0"/>
        </a:p>
      </dgm:t>
    </dgm:pt>
    <dgm:pt modelId="{DD4BF8BC-E6BF-449B-A0B8-145227448F43}" type="parTrans" cxnId="{2A28F375-E352-4BAF-980D-2CD236D3C4B2}">
      <dgm:prSet/>
      <dgm:spPr/>
      <dgm:t>
        <a:bodyPr/>
        <a:lstStyle/>
        <a:p>
          <a:endParaRPr lang="de-DE" noProof="0"/>
        </a:p>
      </dgm:t>
    </dgm:pt>
    <dgm:pt modelId="{4D8F9A1E-C931-4609-A116-D00435E25DDB}" type="sibTrans" cxnId="{2A28F375-E352-4BAF-980D-2CD236D3C4B2}">
      <dgm:prSet/>
      <dgm:spPr/>
      <dgm:t>
        <a:bodyPr/>
        <a:lstStyle/>
        <a:p>
          <a:endParaRPr lang="de-DE" noProof="0"/>
        </a:p>
      </dgm:t>
    </dgm:pt>
    <dgm:pt modelId="{470E138D-E4DD-4A29-9F60-215F03184882}">
      <dgm:prSet phldrT="[Text]" custT="1"/>
      <dgm:spPr/>
      <dgm:t>
        <a:bodyPr/>
        <a:lstStyle/>
        <a:p>
          <a:r>
            <a:rPr lang="de-DE" sz="1400" b="1" noProof="0" dirty="0" smtClean="0"/>
            <a:t>Zeit für Geschenke</a:t>
          </a:r>
          <a:endParaRPr lang="de-DE" sz="1400" b="1" noProof="0" dirty="0"/>
        </a:p>
      </dgm:t>
    </dgm:pt>
    <dgm:pt modelId="{12CCC243-5764-43A1-AE8B-1C6A145A9ECB}" type="parTrans" cxnId="{C8CCB273-50D7-4CD8-90D7-33AB67216627}">
      <dgm:prSet/>
      <dgm:spPr/>
      <dgm:t>
        <a:bodyPr/>
        <a:lstStyle/>
        <a:p>
          <a:endParaRPr lang="cs-CZ"/>
        </a:p>
      </dgm:t>
    </dgm:pt>
    <dgm:pt modelId="{9A17C0D2-AC28-4D83-A010-4DB111048A89}" type="sibTrans" cxnId="{C8CCB273-50D7-4CD8-90D7-33AB67216627}">
      <dgm:prSet/>
      <dgm:spPr/>
      <dgm:t>
        <a:bodyPr/>
        <a:lstStyle/>
        <a:p>
          <a:endParaRPr lang="cs-CZ"/>
        </a:p>
      </dgm:t>
    </dgm:pt>
    <dgm:pt modelId="{D56920AD-02AB-4375-BB0F-628C3675CE38}" type="pres">
      <dgm:prSet presAssocID="{CCCF7613-2536-4325-8527-9FFE79A669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A77C0B-5D0C-4C3E-8633-F1631CD23FB6}" type="pres">
      <dgm:prSet presAssocID="{BC21B6D5-0A07-436D-AD39-763C42418D3A}" presName="linNode" presStyleCnt="0"/>
      <dgm:spPr/>
    </dgm:pt>
    <dgm:pt modelId="{F45A8E8F-8A45-439A-8A8F-B2C8A837058F}" type="pres">
      <dgm:prSet presAssocID="{BC21B6D5-0A07-436D-AD39-763C42418D3A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6968B9-236F-478B-A3CD-C4D3D1B50B10}" type="pres">
      <dgm:prSet presAssocID="{BC21B6D5-0A07-436D-AD39-763C42418D3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00B73A-455E-4AA2-BD47-DEB69BF0EA68}" type="pres">
      <dgm:prSet presAssocID="{33A4F8E8-260E-4518-BA08-A06EDF0D7D85}" presName="sp" presStyleCnt="0"/>
      <dgm:spPr/>
    </dgm:pt>
    <dgm:pt modelId="{1F1D934D-07FA-4EDF-AAB1-8E9DA7B514A0}" type="pres">
      <dgm:prSet presAssocID="{91B04864-FFE7-4E8B-9842-954C2F946C3C}" presName="linNode" presStyleCnt="0"/>
      <dgm:spPr/>
    </dgm:pt>
    <dgm:pt modelId="{A7168CF9-E2A1-41D0-ABD1-67D48705B5AD}" type="pres">
      <dgm:prSet presAssocID="{91B04864-FFE7-4E8B-9842-954C2F946C3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E0568A-75F3-4786-B9AF-CCC369236B00}" type="pres">
      <dgm:prSet presAssocID="{91B04864-FFE7-4E8B-9842-954C2F946C3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613CFA-90E0-47AD-A45B-BEC83602609B}" type="pres">
      <dgm:prSet presAssocID="{A05E8E92-1140-49DC-B5E4-27B680E02FF7}" presName="sp" presStyleCnt="0"/>
      <dgm:spPr/>
    </dgm:pt>
    <dgm:pt modelId="{54B58671-C152-4F81-B6D3-65F62B7E59B3}" type="pres">
      <dgm:prSet presAssocID="{189B4442-424C-47C3-90B8-25D3F232684E}" presName="linNode" presStyleCnt="0"/>
      <dgm:spPr/>
    </dgm:pt>
    <dgm:pt modelId="{5CDB695E-AF37-4562-BACB-D5DA2AB215E4}" type="pres">
      <dgm:prSet presAssocID="{189B4442-424C-47C3-90B8-25D3F232684E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9B761E-F0F2-40A6-868F-50857A0D6F3A}" type="pres">
      <dgm:prSet presAssocID="{189B4442-424C-47C3-90B8-25D3F232684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CD1583-C7B4-47C8-B8D7-D27492A1615F}" srcId="{BC21B6D5-0A07-436D-AD39-763C42418D3A}" destId="{836C7357-7CF1-4C5D-8B2C-9F84CBA7D66E}" srcOrd="0" destOrd="0" parTransId="{FF3C966F-38BA-4E4C-8E7C-8F8060D66503}" sibTransId="{6D3EDE70-9F72-48D7-B1E8-F25648C25F7C}"/>
    <dgm:cxn modelId="{12053F24-6F59-489E-B89C-5EF5C02D59C3}" type="presOf" srcId="{8EA6D0F8-F170-4492-ACCA-53521ADA1435}" destId="{C36968B9-236F-478B-A3CD-C4D3D1B50B10}" srcOrd="0" destOrd="3" presId="urn:microsoft.com/office/officeart/2005/8/layout/vList5"/>
    <dgm:cxn modelId="{5A29641B-488C-461E-A767-CCB50022B969}" type="presOf" srcId="{544854C2-FCAE-48E1-BCA5-17C3BAF4DEAD}" destId="{2FE0568A-75F3-4786-B9AF-CCC369236B00}" srcOrd="0" destOrd="1" presId="urn:microsoft.com/office/officeart/2005/8/layout/vList5"/>
    <dgm:cxn modelId="{B4616002-466D-46AE-BC38-3854007087A9}" srcId="{91B04864-FFE7-4E8B-9842-954C2F946C3C}" destId="{544854C2-FCAE-48E1-BCA5-17C3BAF4DEAD}" srcOrd="1" destOrd="0" parTransId="{BB119B89-BFDA-4FBF-BCA5-663B5C828AE0}" sibTransId="{2DAEB3CB-C8DC-4FED-A529-2B9CEB8B4738}"/>
    <dgm:cxn modelId="{17100201-D0F0-4D11-A387-F935645AAAB9}" srcId="{189B4442-424C-47C3-90B8-25D3F232684E}" destId="{463AB284-CE5C-4849-913C-3CCF4A66F95E}" srcOrd="1" destOrd="0" parTransId="{4881DA6E-8171-4179-BE69-44113EF4F940}" sibTransId="{CE409105-3785-4BAD-82E8-335A1A299C9F}"/>
    <dgm:cxn modelId="{C8CCB273-50D7-4CD8-90D7-33AB67216627}" srcId="{189B4442-424C-47C3-90B8-25D3F232684E}" destId="{470E138D-E4DD-4A29-9F60-215F03184882}" srcOrd="2" destOrd="0" parTransId="{12CCC243-5764-43A1-AE8B-1C6A145A9ECB}" sibTransId="{9A17C0D2-AC28-4D83-A010-4DB111048A89}"/>
    <dgm:cxn modelId="{73F5FB3E-A204-434B-B5A4-B3E85995A36D}" type="presOf" srcId="{75389925-388C-4DA8-B8BE-9361B939CD89}" destId="{C36968B9-236F-478B-A3CD-C4D3D1B50B10}" srcOrd="0" destOrd="1" presId="urn:microsoft.com/office/officeart/2005/8/layout/vList5"/>
    <dgm:cxn modelId="{66F449A7-87AC-458F-AFFD-ED345C49F23F}" srcId="{CCCF7613-2536-4325-8527-9FFE79A66900}" destId="{BC21B6D5-0A07-436D-AD39-763C42418D3A}" srcOrd="0" destOrd="0" parTransId="{9CCF4E48-D272-460B-B1E5-23E7114A8D55}" sibTransId="{33A4F8E8-260E-4518-BA08-A06EDF0D7D85}"/>
    <dgm:cxn modelId="{F5942DDD-056C-4170-9784-416267CD247A}" srcId="{91B04864-FFE7-4E8B-9842-954C2F946C3C}" destId="{28E6AEA2-885A-4ABE-A3F1-F9CF389E9FE1}" srcOrd="0" destOrd="0" parTransId="{DF639847-9D91-41F8-9357-EC4BC2084797}" sibTransId="{950280F5-5C50-4290-A898-44BCDC2E3424}"/>
    <dgm:cxn modelId="{FE76D514-A3D6-48D6-832E-9FDD30ABF1D9}" type="presOf" srcId="{BC21B6D5-0A07-436D-AD39-763C42418D3A}" destId="{F45A8E8F-8A45-439A-8A8F-B2C8A837058F}" srcOrd="0" destOrd="0" presId="urn:microsoft.com/office/officeart/2005/8/layout/vList5"/>
    <dgm:cxn modelId="{BE0AFD15-3183-4E39-8FC1-25862C920CBC}" srcId="{CCCF7613-2536-4325-8527-9FFE79A66900}" destId="{91B04864-FFE7-4E8B-9842-954C2F946C3C}" srcOrd="1" destOrd="0" parTransId="{BBE2923C-24CD-4824-9378-82CE6911D00E}" sibTransId="{A05E8E92-1140-49DC-B5E4-27B680E02FF7}"/>
    <dgm:cxn modelId="{2A28F375-E352-4BAF-980D-2CD236D3C4B2}" srcId="{BC21B6D5-0A07-436D-AD39-763C42418D3A}" destId="{8EA6D0F8-F170-4492-ACCA-53521ADA1435}" srcOrd="3" destOrd="0" parTransId="{DD4BF8BC-E6BF-449B-A0B8-145227448F43}" sibTransId="{4D8F9A1E-C931-4609-A116-D00435E25DDB}"/>
    <dgm:cxn modelId="{0A682DC8-37DB-4FA5-87AF-D69C6714FF07}" srcId="{CCCF7613-2536-4325-8527-9FFE79A66900}" destId="{189B4442-424C-47C3-90B8-25D3F232684E}" srcOrd="2" destOrd="0" parTransId="{08A4D3C8-800D-4DA0-B16E-21DFED628633}" sibTransId="{FE279CD4-8845-4AB2-9476-B63127AEF49B}"/>
    <dgm:cxn modelId="{9634D365-B87C-43D5-98F2-F867C32DB41A}" type="presOf" srcId="{463AB284-CE5C-4849-913C-3CCF4A66F95E}" destId="{7F9B761E-F0F2-40A6-868F-50857A0D6F3A}" srcOrd="0" destOrd="1" presId="urn:microsoft.com/office/officeart/2005/8/layout/vList5"/>
    <dgm:cxn modelId="{79A4666B-5C6E-44BF-9D8A-E7B0052FB9B9}" type="presOf" srcId="{CCCF7613-2536-4325-8527-9FFE79A66900}" destId="{D56920AD-02AB-4375-BB0F-628C3675CE38}" srcOrd="0" destOrd="0" presId="urn:microsoft.com/office/officeart/2005/8/layout/vList5"/>
    <dgm:cxn modelId="{31F4878B-D5F8-4063-A579-6D654C2DD98F}" type="presOf" srcId="{470E138D-E4DD-4A29-9F60-215F03184882}" destId="{7F9B761E-F0F2-40A6-868F-50857A0D6F3A}" srcOrd="0" destOrd="2" presId="urn:microsoft.com/office/officeart/2005/8/layout/vList5"/>
    <dgm:cxn modelId="{1D7F8C76-81D5-451D-B9E0-152035ECCF93}" type="presOf" srcId="{91B04864-FFE7-4E8B-9842-954C2F946C3C}" destId="{A7168CF9-E2A1-41D0-ABD1-67D48705B5AD}" srcOrd="0" destOrd="0" presId="urn:microsoft.com/office/officeart/2005/8/layout/vList5"/>
    <dgm:cxn modelId="{B331680B-9448-41F6-9C4C-9C786556C481}" srcId="{BC21B6D5-0A07-436D-AD39-763C42418D3A}" destId="{75389925-388C-4DA8-B8BE-9361B939CD89}" srcOrd="1" destOrd="0" parTransId="{E6FB5640-D5B9-4723-BF3A-DE8C45E325AF}" sibTransId="{4551D3FA-E9E4-4DC5-8BC4-FEBBFE152325}"/>
    <dgm:cxn modelId="{172C3FCE-A6D9-4FB4-B316-AF74FD0C6AF0}" type="presOf" srcId="{806323DC-FB3D-42AF-BA28-30277A9E6BBD}" destId="{7F9B761E-F0F2-40A6-868F-50857A0D6F3A}" srcOrd="0" destOrd="0" presId="urn:microsoft.com/office/officeart/2005/8/layout/vList5"/>
    <dgm:cxn modelId="{3AC18F8A-1061-44B4-9569-5706329ECD7B}" type="presOf" srcId="{FE4DCFBC-D3EF-4968-BD0C-D5E3B2B3106D}" destId="{C36968B9-236F-478B-A3CD-C4D3D1B50B10}" srcOrd="0" destOrd="2" presId="urn:microsoft.com/office/officeart/2005/8/layout/vList5"/>
    <dgm:cxn modelId="{60B8B04B-9913-4D05-908F-F27B50A64D62}" srcId="{189B4442-424C-47C3-90B8-25D3F232684E}" destId="{806323DC-FB3D-42AF-BA28-30277A9E6BBD}" srcOrd="0" destOrd="0" parTransId="{65BC014A-8BD9-44A3-9257-AB67F077983A}" sibTransId="{BBFB0496-74AE-4EDA-A3B4-B9AE280239FC}"/>
    <dgm:cxn modelId="{8BDCB1C0-D5F5-4758-A21E-9DA13E4C2362}" type="presOf" srcId="{189B4442-424C-47C3-90B8-25D3F232684E}" destId="{5CDB695E-AF37-4562-BACB-D5DA2AB215E4}" srcOrd="0" destOrd="0" presId="urn:microsoft.com/office/officeart/2005/8/layout/vList5"/>
    <dgm:cxn modelId="{CAAE81B8-3898-4A4E-BD19-2EFBF1062C37}" type="presOf" srcId="{836C7357-7CF1-4C5D-8B2C-9F84CBA7D66E}" destId="{C36968B9-236F-478B-A3CD-C4D3D1B50B10}" srcOrd="0" destOrd="0" presId="urn:microsoft.com/office/officeart/2005/8/layout/vList5"/>
    <dgm:cxn modelId="{2D943AE0-F2A3-4336-BC83-6D0B5219FA72}" type="presOf" srcId="{28E6AEA2-885A-4ABE-A3F1-F9CF389E9FE1}" destId="{2FE0568A-75F3-4786-B9AF-CCC369236B00}" srcOrd="0" destOrd="0" presId="urn:microsoft.com/office/officeart/2005/8/layout/vList5"/>
    <dgm:cxn modelId="{D01A6B33-2ABD-4301-80B3-688A14536272}" srcId="{BC21B6D5-0A07-436D-AD39-763C42418D3A}" destId="{FE4DCFBC-D3EF-4968-BD0C-D5E3B2B3106D}" srcOrd="2" destOrd="0" parTransId="{0A2B1425-8B0A-41A8-8ED2-7A2E84330985}" sibTransId="{0DD556F4-2933-4352-A5F3-2C21575FA483}"/>
    <dgm:cxn modelId="{20514FBD-06F5-445D-95BF-57A75A54A068}" type="presParOf" srcId="{D56920AD-02AB-4375-BB0F-628C3675CE38}" destId="{40A77C0B-5D0C-4C3E-8633-F1631CD23FB6}" srcOrd="0" destOrd="0" presId="urn:microsoft.com/office/officeart/2005/8/layout/vList5"/>
    <dgm:cxn modelId="{5F851D03-8299-4DB6-BD9A-E7FA69C4E5C6}" type="presParOf" srcId="{40A77C0B-5D0C-4C3E-8633-F1631CD23FB6}" destId="{F45A8E8F-8A45-439A-8A8F-B2C8A837058F}" srcOrd="0" destOrd="0" presId="urn:microsoft.com/office/officeart/2005/8/layout/vList5"/>
    <dgm:cxn modelId="{E0C80F2E-61D9-4D54-A3FA-150E57365C5F}" type="presParOf" srcId="{40A77C0B-5D0C-4C3E-8633-F1631CD23FB6}" destId="{C36968B9-236F-478B-A3CD-C4D3D1B50B10}" srcOrd="1" destOrd="0" presId="urn:microsoft.com/office/officeart/2005/8/layout/vList5"/>
    <dgm:cxn modelId="{70A06E75-D38C-447E-9D47-109BCF7EDB88}" type="presParOf" srcId="{D56920AD-02AB-4375-BB0F-628C3675CE38}" destId="{AA00B73A-455E-4AA2-BD47-DEB69BF0EA68}" srcOrd="1" destOrd="0" presId="urn:microsoft.com/office/officeart/2005/8/layout/vList5"/>
    <dgm:cxn modelId="{E14A7873-834F-4023-9D85-243DBA4DA6C4}" type="presParOf" srcId="{D56920AD-02AB-4375-BB0F-628C3675CE38}" destId="{1F1D934D-07FA-4EDF-AAB1-8E9DA7B514A0}" srcOrd="2" destOrd="0" presId="urn:microsoft.com/office/officeart/2005/8/layout/vList5"/>
    <dgm:cxn modelId="{5A134562-9F88-4B09-85E1-7EB15BCBEC96}" type="presParOf" srcId="{1F1D934D-07FA-4EDF-AAB1-8E9DA7B514A0}" destId="{A7168CF9-E2A1-41D0-ABD1-67D48705B5AD}" srcOrd="0" destOrd="0" presId="urn:microsoft.com/office/officeart/2005/8/layout/vList5"/>
    <dgm:cxn modelId="{F2E0A88E-33B2-45B3-A067-F4BBA111356C}" type="presParOf" srcId="{1F1D934D-07FA-4EDF-AAB1-8E9DA7B514A0}" destId="{2FE0568A-75F3-4786-B9AF-CCC369236B00}" srcOrd="1" destOrd="0" presId="urn:microsoft.com/office/officeart/2005/8/layout/vList5"/>
    <dgm:cxn modelId="{AB9E8CF4-8DEE-4B53-A703-81629888220D}" type="presParOf" srcId="{D56920AD-02AB-4375-BB0F-628C3675CE38}" destId="{9D613CFA-90E0-47AD-A45B-BEC83602609B}" srcOrd="3" destOrd="0" presId="urn:microsoft.com/office/officeart/2005/8/layout/vList5"/>
    <dgm:cxn modelId="{CD32B5E0-16F9-4325-B60C-E3BC51B043D0}" type="presParOf" srcId="{D56920AD-02AB-4375-BB0F-628C3675CE38}" destId="{54B58671-C152-4F81-B6D3-65F62B7E59B3}" srcOrd="4" destOrd="0" presId="urn:microsoft.com/office/officeart/2005/8/layout/vList5"/>
    <dgm:cxn modelId="{1E1636D3-B6D1-44AF-A8F0-A5CC045CEA26}" type="presParOf" srcId="{54B58671-C152-4F81-B6D3-65F62B7E59B3}" destId="{5CDB695E-AF37-4562-BACB-D5DA2AB215E4}" srcOrd="0" destOrd="0" presId="urn:microsoft.com/office/officeart/2005/8/layout/vList5"/>
    <dgm:cxn modelId="{28169D76-B6C0-43A1-A443-F237C0A5C4B0}" type="presParOf" srcId="{54B58671-C152-4F81-B6D3-65F62B7E59B3}" destId="{7F9B761E-F0F2-40A6-868F-50857A0D6F3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45AC4-C7AF-4E70-9B27-C7B375D2527B}">
      <dsp:nvSpPr>
        <dsp:cNvPr id="0" name=""/>
        <dsp:cNvSpPr/>
      </dsp:nvSpPr>
      <dsp:spPr>
        <a:xfrm>
          <a:off x="72009" y="2151"/>
          <a:ext cx="1709346" cy="85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 Advent</a:t>
          </a:r>
          <a:endParaRPr lang="cs-CZ" sz="1400" b="1" kern="1200" dirty="0"/>
        </a:p>
      </dsp:txBody>
      <dsp:txXfrm>
        <a:off x="97042" y="27184"/>
        <a:ext cx="1659280" cy="804607"/>
      </dsp:txXfrm>
    </dsp:sp>
    <dsp:sp modelId="{604EF95C-5FB1-4B72-9186-E6F5555C7306}">
      <dsp:nvSpPr>
        <dsp:cNvPr id="0" name=""/>
        <dsp:cNvSpPr/>
      </dsp:nvSpPr>
      <dsp:spPr>
        <a:xfrm>
          <a:off x="242944" y="856824"/>
          <a:ext cx="170934" cy="641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004"/>
              </a:lnTo>
              <a:lnTo>
                <a:pt x="170934" y="64100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0BECA2-A4A1-4B9D-BF22-076F69A1FBB6}">
      <dsp:nvSpPr>
        <dsp:cNvPr id="0" name=""/>
        <dsp:cNvSpPr/>
      </dsp:nvSpPr>
      <dsp:spPr>
        <a:xfrm>
          <a:off x="413878" y="1070492"/>
          <a:ext cx="1549843" cy="854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/>
            <a:t>Weihnachtsmarkt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/>
            <a:t>Christkindlmarkt</a:t>
          </a:r>
          <a:endParaRPr lang="cs-CZ" sz="1200" b="1" kern="1200" dirty="0"/>
        </a:p>
      </dsp:txBody>
      <dsp:txXfrm>
        <a:off x="438911" y="1095525"/>
        <a:ext cx="1499777" cy="804607"/>
      </dsp:txXfrm>
    </dsp:sp>
    <dsp:sp modelId="{4045F677-CE13-4DA3-A061-BFCD8FAC2775}">
      <dsp:nvSpPr>
        <dsp:cNvPr id="0" name=""/>
        <dsp:cNvSpPr/>
      </dsp:nvSpPr>
      <dsp:spPr>
        <a:xfrm>
          <a:off x="242944" y="856824"/>
          <a:ext cx="170934" cy="1709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9346"/>
              </a:lnTo>
              <a:lnTo>
                <a:pt x="170934" y="170934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660B7-46C8-400B-BDEC-21457DA6B6E8}">
      <dsp:nvSpPr>
        <dsp:cNvPr id="0" name=""/>
        <dsp:cNvSpPr/>
      </dsp:nvSpPr>
      <dsp:spPr>
        <a:xfrm>
          <a:off x="413878" y="2138834"/>
          <a:ext cx="1367476" cy="854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/>
            <a:t>Weihnachts-dekorationen</a:t>
          </a:r>
          <a:endParaRPr lang="cs-CZ" sz="1200" b="1" kern="1200" dirty="0"/>
        </a:p>
      </dsp:txBody>
      <dsp:txXfrm>
        <a:off x="438911" y="2163867"/>
        <a:ext cx="1317410" cy="804607"/>
      </dsp:txXfrm>
    </dsp:sp>
    <dsp:sp modelId="{12300E72-597E-4088-8FF5-543DB32BDF69}">
      <dsp:nvSpPr>
        <dsp:cNvPr id="0" name=""/>
        <dsp:cNvSpPr/>
      </dsp:nvSpPr>
      <dsp:spPr>
        <a:xfrm>
          <a:off x="242944" y="856824"/>
          <a:ext cx="170934" cy="2777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7687"/>
              </a:lnTo>
              <a:lnTo>
                <a:pt x="170934" y="277768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A92D0-4EC5-4D1B-B7F4-A0BAB096A900}">
      <dsp:nvSpPr>
        <dsp:cNvPr id="0" name=""/>
        <dsp:cNvSpPr/>
      </dsp:nvSpPr>
      <dsp:spPr>
        <a:xfrm>
          <a:off x="413878" y="3207175"/>
          <a:ext cx="1511485" cy="854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/>
            <a:t>Vorbereitungen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/>
            <a:t>auf Weihnachten</a:t>
          </a:r>
          <a:endParaRPr lang="cs-CZ" sz="1200" b="1" kern="1200" dirty="0"/>
        </a:p>
      </dsp:txBody>
      <dsp:txXfrm>
        <a:off x="438911" y="3232208"/>
        <a:ext cx="1461419" cy="804607"/>
      </dsp:txXfrm>
    </dsp:sp>
    <dsp:sp modelId="{7A789FA2-E230-4A8F-9A6B-7144DE9D51A4}">
      <dsp:nvSpPr>
        <dsp:cNvPr id="0" name=""/>
        <dsp:cNvSpPr/>
      </dsp:nvSpPr>
      <dsp:spPr>
        <a:xfrm>
          <a:off x="2208692" y="2151"/>
          <a:ext cx="1709346" cy="85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Nikolaustag</a:t>
          </a:r>
          <a:endParaRPr lang="cs-CZ" sz="1400" b="1" kern="1200" dirty="0"/>
        </a:p>
      </dsp:txBody>
      <dsp:txXfrm>
        <a:off x="2233725" y="27184"/>
        <a:ext cx="1659280" cy="804607"/>
      </dsp:txXfrm>
    </dsp:sp>
    <dsp:sp modelId="{B2BF7706-466E-45F8-8301-5ACA6B17CCC9}">
      <dsp:nvSpPr>
        <dsp:cNvPr id="0" name=""/>
        <dsp:cNvSpPr/>
      </dsp:nvSpPr>
      <dsp:spPr>
        <a:xfrm>
          <a:off x="2379626" y="856824"/>
          <a:ext cx="170934" cy="641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004"/>
              </a:lnTo>
              <a:lnTo>
                <a:pt x="170934" y="64100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414F64-972E-446C-B00F-7552F58DCEA5}">
      <dsp:nvSpPr>
        <dsp:cNvPr id="0" name=""/>
        <dsp:cNvSpPr/>
      </dsp:nvSpPr>
      <dsp:spPr>
        <a:xfrm>
          <a:off x="2550561" y="1070492"/>
          <a:ext cx="1367476" cy="854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/>
            <a:t>Nikolaus</a:t>
          </a:r>
          <a:endParaRPr lang="cs-CZ" sz="1200" b="1" kern="1200" dirty="0"/>
        </a:p>
      </dsp:txBody>
      <dsp:txXfrm>
        <a:off x="2575594" y="1095525"/>
        <a:ext cx="1317410" cy="804607"/>
      </dsp:txXfrm>
    </dsp:sp>
    <dsp:sp modelId="{C80E6719-1BE3-4B20-AEEC-22CE90374933}">
      <dsp:nvSpPr>
        <dsp:cNvPr id="0" name=""/>
        <dsp:cNvSpPr/>
      </dsp:nvSpPr>
      <dsp:spPr>
        <a:xfrm>
          <a:off x="2379626" y="856824"/>
          <a:ext cx="170934" cy="1709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9346"/>
              </a:lnTo>
              <a:lnTo>
                <a:pt x="170934" y="170934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6B275-404D-43A2-A0F0-E4959D1AC5BC}">
      <dsp:nvSpPr>
        <dsp:cNvPr id="0" name=""/>
        <dsp:cNvSpPr/>
      </dsp:nvSpPr>
      <dsp:spPr>
        <a:xfrm>
          <a:off x="2550561" y="2138834"/>
          <a:ext cx="1367476" cy="854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/>
            <a:t>Bescherung</a:t>
          </a:r>
          <a:endParaRPr lang="cs-CZ" sz="1200" b="1" kern="1200" dirty="0"/>
        </a:p>
      </dsp:txBody>
      <dsp:txXfrm>
        <a:off x="2575594" y="2163867"/>
        <a:ext cx="1317410" cy="804607"/>
      </dsp:txXfrm>
    </dsp:sp>
    <dsp:sp modelId="{595082BC-D523-4315-9D3F-7EF684BDB74F}">
      <dsp:nvSpPr>
        <dsp:cNvPr id="0" name=""/>
        <dsp:cNvSpPr/>
      </dsp:nvSpPr>
      <dsp:spPr>
        <a:xfrm>
          <a:off x="4345374" y="2151"/>
          <a:ext cx="1709346" cy="85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 am Heiligen Abend</a:t>
          </a:r>
          <a:endParaRPr lang="cs-CZ" sz="1400" b="1" kern="1200" dirty="0"/>
        </a:p>
      </dsp:txBody>
      <dsp:txXfrm>
        <a:off x="4370407" y="27184"/>
        <a:ext cx="1659280" cy="804607"/>
      </dsp:txXfrm>
    </dsp:sp>
    <dsp:sp modelId="{75DF605A-A0A7-4B9B-BFF6-8E0569EF03EB}">
      <dsp:nvSpPr>
        <dsp:cNvPr id="0" name=""/>
        <dsp:cNvSpPr/>
      </dsp:nvSpPr>
      <dsp:spPr>
        <a:xfrm>
          <a:off x="4516309" y="856824"/>
          <a:ext cx="170934" cy="641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004"/>
              </a:lnTo>
              <a:lnTo>
                <a:pt x="170934" y="64100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267078-BEDD-4599-8922-524E2D45EDA8}">
      <dsp:nvSpPr>
        <dsp:cNvPr id="0" name=""/>
        <dsp:cNvSpPr/>
      </dsp:nvSpPr>
      <dsp:spPr>
        <a:xfrm>
          <a:off x="4687244" y="1070492"/>
          <a:ext cx="1367476" cy="854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err="1" smtClean="0"/>
            <a:t>Festessel</a:t>
          </a:r>
          <a:endParaRPr lang="cs-CZ" sz="1200" b="1" kern="1200" dirty="0"/>
        </a:p>
      </dsp:txBody>
      <dsp:txXfrm>
        <a:off x="4712277" y="1095525"/>
        <a:ext cx="1317410" cy="804607"/>
      </dsp:txXfrm>
    </dsp:sp>
    <dsp:sp modelId="{B6192B16-58F6-4F94-A96C-A0E8DE6E7DF0}">
      <dsp:nvSpPr>
        <dsp:cNvPr id="0" name=""/>
        <dsp:cNvSpPr/>
      </dsp:nvSpPr>
      <dsp:spPr>
        <a:xfrm>
          <a:off x="4516309" y="856824"/>
          <a:ext cx="170934" cy="17093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9346"/>
              </a:lnTo>
              <a:lnTo>
                <a:pt x="170934" y="170934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652137-D107-4F6F-BA7D-D71D9F6A8B9C}">
      <dsp:nvSpPr>
        <dsp:cNvPr id="0" name=""/>
        <dsp:cNvSpPr/>
      </dsp:nvSpPr>
      <dsp:spPr>
        <a:xfrm>
          <a:off x="4687244" y="2138834"/>
          <a:ext cx="1367476" cy="854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/>
            <a:t>Christkind,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/>
            <a:t>Weihnachtsmann</a:t>
          </a:r>
          <a:endParaRPr lang="cs-CZ" sz="1200" b="1" kern="1200" dirty="0"/>
        </a:p>
      </dsp:txBody>
      <dsp:txXfrm>
        <a:off x="4712277" y="2163867"/>
        <a:ext cx="1317410" cy="804607"/>
      </dsp:txXfrm>
    </dsp:sp>
    <dsp:sp modelId="{B1F39A32-0226-4DDA-9823-0428BC0E3B8B}">
      <dsp:nvSpPr>
        <dsp:cNvPr id="0" name=""/>
        <dsp:cNvSpPr/>
      </dsp:nvSpPr>
      <dsp:spPr>
        <a:xfrm>
          <a:off x="4516309" y="856824"/>
          <a:ext cx="170934" cy="2777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7687"/>
              </a:lnTo>
              <a:lnTo>
                <a:pt x="170934" y="277768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989A23-4666-42A0-97BB-778C6EA6E81E}">
      <dsp:nvSpPr>
        <dsp:cNvPr id="0" name=""/>
        <dsp:cNvSpPr/>
      </dsp:nvSpPr>
      <dsp:spPr>
        <a:xfrm>
          <a:off x="4687244" y="3207175"/>
          <a:ext cx="1367476" cy="854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/>
            <a:t>Weihnachts-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err="1" smtClean="0"/>
            <a:t>bräuche</a:t>
          </a:r>
          <a:endParaRPr lang="cs-CZ" sz="1200" b="1" kern="1200" dirty="0"/>
        </a:p>
      </dsp:txBody>
      <dsp:txXfrm>
        <a:off x="4712277" y="3232208"/>
        <a:ext cx="1317410" cy="804607"/>
      </dsp:txXfrm>
    </dsp:sp>
    <dsp:sp modelId="{ABA0A2A6-FA92-4186-AC84-538C98CD1DD9}">
      <dsp:nvSpPr>
        <dsp:cNvPr id="0" name=""/>
        <dsp:cNvSpPr/>
      </dsp:nvSpPr>
      <dsp:spPr>
        <a:xfrm>
          <a:off x="6482057" y="2151"/>
          <a:ext cx="1942877" cy="8546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Weihnachtsfeste</a:t>
          </a:r>
          <a:endParaRPr lang="cs-CZ" sz="1400" b="1" kern="1200" dirty="0"/>
        </a:p>
      </dsp:txBody>
      <dsp:txXfrm>
        <a:off x="6507090" y="27184"/>
        <a:ext cx="1892811" cy="804607"/>
      </dsp:txXfrm>
    </dsp:sp>
    <dsp:sp modelId="{6201679D-247A-4DF6-9AD9-F31F0D487F12}">
      <dsp:nvSpPr>
        <dsp:cNvPr id="0" name=""/>
        <dsp:cNvSpPr/>
      </dsp:nvSpPr>
      <dsp:spPr>
        <a:xfrm>
          <a:off x="6676345" y="856824"/>
          <a:ext cx="194287" cy="641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004"/>
              </a:lnTo>
              <a:lnTo>
                <a:pt x="194287" y="64100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901FE-D615-4737-90CE-7FC8C7C1FB77}">
      <dsp:nvSpPr>
        <dsp:cNvPr id="0" name=""/>
        <dsp:cNvSpPr/>
      </dsp:nvSpPr>
      <dsp:spPr>
        <a:xfrm>
          <a:off x="6870632" y="1070492"/>
          <a:ext cx="1367476" cy="854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b="1" kern="1200" dirty="0" smtClean="0"/>
            <a:t>Familienkreis</a:t>
          </a:r>
          <a:endParaRPr lang="cs-CZ" sz="1200" b="1" kern="1200" dirty="0"/>
        </a:p>
      </dsp:txBody>
      <dsp:txXfrm>
        <a:off x="6895665" y="1095525"/>
        <a:ext cx="1317410" cy="8046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397056-B5B6-4A4C-818A-2F95B4791EE1}">
      <dsp:nvSpPr>
        <dsp:cNvPr id="0" name=""/>
        <dsp:cNvSpPr/>
      </dsp:nvSpPr>
      <dsp:spPr>
        <a:xfrm rot="5400000">
          <a:off x="5075465" y="-1980738"/>
          <a:ext cx="104132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noProof="0" dirty="0" smtClean="0"/>
            <a:t>Straßen</a:t>
          </a:r>
          <a:endParaRPr lang="de-DE" sz="1400" b="1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noProof="0" smtClean="0"/>
            <a:t>Schaufenster, Fenster in den Haushalten</a:t>
          </a:r>
          <a:endParaRPr lang="de-DE" sz="1400" b="1" kern="1200" noProof="0"/>
        </a:p>
      </dsp:txBody>
      <dsp:txXfrm rot="-5400000">
        <a:off x="2962656" y="182904"/>
        <a:ext cx="5216111" cy="939658"/>
      </dsp:txXfrm>
    </dsp:sp>
    <dsp:sp modelId="{25626212-9E55-4CA6-9618-9D23F1C34BC2}">
      <dsp:nvSpPr>
        <dsp:cNvPr id="0" name=""/>
        <dsp:cNvSpPr/>
      </dsp:nvSpPr>
      <dsp:spPr>
        <a:xfrm>
          <a:off x="0" y="1905"/>
          <a:ext cx="2962656" cy="13016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noProof="0" smtClean="0"/>
            <a:t>leuchtende</a:t>
          </a:r>
          <a:endParaRPr lang="de-DE" sz="1400" b="1" kern="1200" noProof="0"/>
        </a:p>
      </dsp:txBody>
      <dsp:txXfrm>
        <a:off x="63542" y="65447"/>
        <a:ext cx="2835572" cy="1174572"/>
      </dsp:txXfrm>
    </dsp:sp>
    <dsp:sp modelId="{8514DC58-A3F7-4E15-AA97-0C74B66F855E}">
      <dsp:nvSpPr>
        <dsp:cNvPr id="0" name=""/>
        <dsp:cNvSpPr/>
      </dsp:nvSpPr>
      <dsp:spPr>
        <a:xfrm rot="5400000">
          <a:off x="5075465" y="-613999"/>
          <a:ext cx="1041324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dirty="0" smtClean="0"/>
            <a:t>grüne Tannenäste werden verbunden</a:t>
          </a:r>
          <a:endParaRPr lang="cs-CZ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dirty="0" smtClean="0"/>
            <a:t>vier Kerzen (jeden Sonntag wird </a:t>
          </a:r>
          <a:r>
            <a:rPr lang="de-DE" sz="1400" b="1" kern="1200" dirty="0" smtClean="0">
              <a:solidFill>
                <a:srgbClr val="FF0000"/>
              </a:solidFill>
            </a:rPr>
            <a:t>eine der Kerzen / von vier Kerzen</a:t>
          </a:r>
          <a:r>
            <a:rPr lang="de-DE" sz="1400" b="1" kern="1200" dirty="0" smtClean="0"/>
            <a:t> angezündet)</a:t>
          </a:r>
          <a:endParaRPr lang="cs-CZ" sz="1400" b="1" kern="1200" dirty="0"/>
        </a:p>
      </dsp:txBody>
      <dsp:txXfrm rot="-5400000">
        <a:off x="2962656" y="1549643"/>
        <a:ext cx="5216111" cy="939658"/>
      </dsp:txXfrm>
    </dsp:sp>
    <dsp:sp modelId="{7A15FCCD-6C33-4F3E-9639-E70B73651E72}">
      <dsp:nvSpPr>
        <dsp:cNvPr id="0" name=""/>
        <dsp:cNvSpPr/>
      </dsp:nvSpPr>
      <dsp:spPr>
        <a:xfrm>
          <a:off x="0" y="1368644"/>
          <a:ext cx="2962656" cy="13016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r Adventskranz (ä-e)</a:t>
          </a:r>
          <a:endParaRPr lang="cs-CZ" sz="1400" b="1" kern="1200" dirty="0"/>
        </a:p>
      </dsp:txBody>
      <dsp:txXfrm>
        <a:off x="63542" y="1432186"/>
        <a:ext cx="2835572" cy="1174572"/>
      </dsp:txXfrm>
    </dsp:sp>
    <dsp:sp modelId="{E65D4CA9-A192-46A5-8F98-7BEDE85DC408}">
      <dsp:nvSpPr>
        <dsp:cNvPr id="0" name=""/>
        <dsp:cNvSpPr/>
      </dsp:nvSpPr>
      <dsp:spPr>
        <a:xfrm rot="5400000">
          <a:off x="4696326" y="998819"/>
          <a:ext cx="1788673" cy="5261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dirty="0" smtClean="0"/>
            <a:t>Glasschmuck: die Stadt </a:t>
          </a:r>
          <a:r>
            <a:rPr lang="de-DE" sz="1400" b="1" kern="1200" dirty="0" err="1" smtClean="0"/>
            <a:t>Lauscha</a:t>
          </a:r>
          <a:r>
            <a:rPr lang="de-DE" sz="1400" b="1" kern="1200" dirty="0" smtClean="0"/>
            <a:t> – langfristige Tradition (seit 16. Jh.), in zwei Glasfabriken werden Glasschmücke produziert</a:t>
          </a:r>
          <a:endParaRPr lang="cs-CZ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dirty="0" smtClean="0"/>
            <a:t>farbige Kugeln</a:t>
          </a:r>
          <a:endParaRPr lang="cs-CZ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dirty="0" smtClean="0"/>
            <a:t>Strohschmuck, getrocknetes Obst</a:t>
          </a:r>
          <a:endParaRPr lang="cs-CZ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400" b="1" kern="1200" dirty="0"/>
        </a:p>
      </dsp:txBody>
      <dsp:txXfrm rot="-5400000">
        <a:off x="2959763" y="2822698"/>
        <a:ext cx="5174484" cy="1614041"/>
      </dsp:txXfrm>
    </dsp:sp>
    <dsp:sp modelId="{3F5CF0C5-2CEA-4BDA-B784-6EB44D7982B4}">
      <dsp:nvSpPr>
        <dsp:cNvPr id="0" name=""/>
        <dsp:cNvSpPr/>
      </dsp:nvSpPr>
      <dsp:spPr>
        <a:xfrm>
          <a:off x="0" y="2978891"/>
          <a:ext cx="2959762" cy="13016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r Weihnachtsschmuck (ü-e)</a:t>
          </a:r>
          <a:endParaRPr lang="cs-CZ" sz="1400" b="1" kern="1200" dirty="0"/>
        </a:p>
      </dsp:txBody>
      <dsp:txXfrm>
        <a:off x="63542" y="3042433"/>
        <a:ext cx="2832678" cy="11745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EA797-EB4E-4B37-9C77-40932F7FCE6E}">
      <dsp:nvSpPr>
        <dsp:cNvPr id="0" name=""/>
        <dsp:cNvSpPr/>
      </dsp:nvSpPr>
      <dsp:spPr>
        <a:xfrm rot="5400000">
          <a:off x="4950719" y="-1912407"/>
          <a:ext cx="129081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dirty="0" smtClean="0"/>
            <a:t>50 % Nordmanntanne  (</a:t>
          </a:r>
          <a:r>
            <a:rPr lang="cs-CZ" sz="1400" b="1" kern="1200" dirty="0" smtClean="0"/>
            <a:t>kavkazská jedle</a:t>
          </a:r>
          <a:r>
            <a:rPr lang="de-DE" sz="1400" b="1" kern="1200" dirty="0" smtClean="0"/>
            <a:t>), verliert die Nadeln nicht, ist dicht und regelmäßig wachsend</a:t>
          </a:r>
          <a:endParaRPr lang="cs-CZ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dirty="0" smtClean="0"/>
            <a:t>20 % Blaufichte</a:t>
          </a:r>
          <a:endParaRPr lang="cs-CZ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dirty="0" smtClean="0"/>
            <a:t>Silbertanne, Edeltanne, Kiefer, …</a:t>
          </a:r>
          <a:endParaRPr lang="cs-CZ" sz="1400" b="1" kern="1200" dirty="0"/>
        </a:p>
      </dsp:txBody>
      <dsp:txXfrm rot="-5400000">
        <a:off x="2962655" y="138669"/>
        <a:ext cx="5203932" cy="1164792"/>
      </dsp:txXfrm>
    </dsp:sp>
    <dsp:sp modelId="{37AD4D61-34E0-4F21-8336-C20E2DB98935}">
      <dsp:nvSpPr>
        <dsp:cNvPr id="0" name=""/>
        <dsp:cNvSpPr/>
      </dsp:nvSpPr>
      <dsp:spPr>
        <a:xfrm>
          <a:off x="0" y="2833"/>
          <a:ext cx="2962656" cy="1436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/>
            <a:t>Weihnachtsbaum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/>
            <a:t>Christbaum</a:t>
          </a:r>
          <a:endParaRPr lang="cs-CZ" sz="1600" b="1" kern="1200" dirty="0"/>
        </a:p>
      </dsp:txBody>
      <dsp:txXfrm>
        <a:off x="70122" y="72955"/>
        <a:ext cx="2822412" cy="1296218"/>
      </dsp:txXfrm>
    </dsp:sp>
    <dsp:sp modelId="{3C7FA501-6F6A-4B6C-8A6A-68CAB9484264}">
      <dsp:nvSpPr>
        <dsp:cNvPr id="0" name=""/>
        <dsp:cNvSpPr/>
      </dsp:nvSpPr>
      <dsp:spPr>
        <a:xfrm rot="5400000">
          <a:off x="4838801" y="-367919"/>
          <a:ext cx="1503723" cy="52618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dirty="0" smtClean="0">
              <a:solidFill>
                <a:srgbClr val="FF0000"/>
              </a:solidFill>
            </a:rPr>
            <a:t>einer der höchsten Christbäume / von den höchsten Christbäumen </a:t>
          </a:r>
          <a:r>
            <a:rPr lang="de-DE" sz="1400" b="1" kern="1200" dirty="0" smtClean="0">
              <a:solidFill>
                <a:schemeClr val="tx1"/>
              </a:solidFill>
            </a:rPr>
            <a:t>in Dortmund</a:t>
          </a:r>
          <a:br>
            <a:rPr lang="de-DE" sz="1400" b="1" kern="1200" dirty="0" smtClean="0">
              <a:solidFill>
                <a:schemeClr val="tx1"/>
              </a:solidFill>
            </a:rPr>
          </a:br>
          <a:r>
            <a:rPr lang="de-DE" sz="1400" b="1" kern="1200" dirty="0" smtClean="0">
              <a:solidFill>
                <a:schemeClr val="tx1"/>
              </a:solidFill>
            </a:rPr>
            <a:t>45m hoch</a:t>
          </a:r>
          <a:br>
            <a:rPr lang="de-DE" sz="1400" b="1" kern="1200" dirty="0" smtClean="0">
              <a:solidFill>
                <a:schemeClr val="tx1"/>
              </a:solidFill>
            </a:rPr>
          </a:br>
          <a:r>
            <a:rPr lang="de-DE" sz="1400" b="1" kern="1200" dirty="0" smtClean="0">
              <a:solidFill>
                <a:schemeClr val="tx1"/>
              </a:solidFill>
            </a:rPr>
            <a:t>aus 1700 Bäumchen</a:t>
          </a:r>
          <a:endParaRPr lang="cs-CZ" sz="1400" b="1" kern="1200" dirty="0">
            <a:solidFill>
              <a:schemeClr val="tx1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dirty="0" smtClean="0">
              <a:solidFill>
                <a:schemeClr val="tx1"/>
              </a:solidFill>
            </a:rPr>
            <a:t>leuchtende  Kerzen, bunte Kugeln, Weihnachtskrippe</a:t>
          </a:r>
          <a:endParaRPr lang="cs-CZ" sz="1400" b="1" kern="1200" dirty="0">
            <a:solidFill>
              <a:schemeClr val="tx1"/>
            </a:solidFill>
          </a:endParaRPr>
        </a:p>
      </dsp:txBody>
      <dsp:txXfrm rot="-5400000">
        <a:off x="2959763" y="1584525"/>
        <a:ext cx="5188394" cy="1356911"/>
      </dsp:txXfrm>
    </dsp:sp>
    <dsp:sp modelId="{D5FA1585-E97E-4B80-9014-550986ADBD92}">
      <dsp:nvSpPr>
        <dsp:cNvPr id="0" name=""/>
        <dsp:cNvSpPr/>
      </dsp:nvSpPr>
      <dsp:spPr>
        <a:xfrm>
          <a:off x="0" y="1544749"/>
          <a:ext cx="2959762" cy="1436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/>
            <a:t>Christbaum am Christkindlmarkt</a:t>
          </a:r>
          <a:endParaRPr lang="cs-CZ" sz="1600" b="1" kern="1200" dirty="0"/>
        </a:p>
      </dsp:txBody>
      <dsp:txXfrm>
        <a:off x="70122" y="1614871"/>
        <a:ext cx="2819518" cy="1296218"/>
      </dsp:txXfrm>
    </dsp:sp>
    <dsp:sp modelId="{70D6817F-C860-4EC3-BED6-E48C871DB6B4}">
      <dsp:nvSpPr>
        <dsp:cNvPr id="0" name=""/>
        <dsp:cNvSpPr/>
      </dsp:nvSpPr>
      <dsp:spPr>
        <a:xfrm rot="5400000">
          <a:off x="5021542" y="1171425"/>
          <a:ext cx="11491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dirty="0" smtClean="0"/>
            <a:t>nach der Umfrage der Befragten:</a:t>
          </a:r>
          <a:br>
            <a:rPr lang="de-DE" sz="1400" b="1" kern="1200" dirty="0" smtClean="0"/>
          </a:br>
          <a:r>
            <a:rPr lang="de-DE" sz="1400" b="1" kern="1200" dirty="0" smtClean="0"/>
            <a:t>Bücher, elektronische Ware, CD, DVD, selbst gemachte Geschenke, ….</a:t>
          </a:r>
          <a:br>
            <a:rPr lang="de-DE" sz="1400" b="1" kern="1200" dirty="0" smtClean="0"/>
          </a:br>
          <a:endParaRPr lang="cs-CZ" sz="1400" b="1" kern="1200" dirty="0"/>
        </a:p>
      </dsp:txBody>
      <dsp:txXfrm rot="-5400000">
        <a:off x="2962655" y="3286410"/>
        <a:ext cx="5210846" cy="1036974"/>
      </dsp:txXfrm>
    </dsp:sp>
    <dsp:sp modelId="{001DF73F-FE82-46E8-BD6F-A42BC8E84E56}">
      <dsp:nvSpPr>
        <dsp:cNvPr id="0" name=""/>
        <dsp:cNvSpPr/>
      </dsp:nvSpPr>
      <dsp:spPr>
        <a:xfrm>
          <a:off x="0" y="3086665"/>
          <a:ext cx="2962656" cy="14364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/>
            <a:t>Geschenke</a:t>
          </a:r>
          <a:endParaRPr lang="cs-CZ" sz="1600" b="1" kern="1200" dirty="0"/>
        </a:p>
      </dsp:txBody>
      <dsp:txXfrm>
        <a:off x="70122" y="3156787"/>
        <a:ext cx="2822412" cy="12962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EC67A-33BE-43F3-9B86-BD5FA565EB03}">
      <dsp:nvSpPr>
        <dsp:cNvPr id="0" name=""/>
        <dsp:cNvSpPr/>
      </dsp:nvSpPr>
      <dsp:spPr>
        <a:xfrm>
          <a:off x="319067" y="0"/>
          <a:ext cx="4525962" cy="452596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F57238-2910-44CA-9B8D-334DBABED6D8}">
      <dsp:nvSpPr>
        <dsp:cNvPr id="0" name=""/>
        <dsp:cNvSpPr/>
      </dsp:nvSpPr>
      <dsp:spPr>
        <a:xfrm>
          <a:off x="2582048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Meistens: Würstchen mit Kartoffelsalat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(im Norden)</a:t>
          </a:r>
          <a:endParaRPr lang="cs-CZ" sz="1400" b="1" kern="1200" dirty="0"/>
        </a:p>
      </dsp:txBody>
      <dsp:txXfrm>
        <a:off x="2634348" y="507327"/>
        <a:ext cx="2837275" cy="966780"/>
      </dsp:txXfrm>
    </dsp:sp>
    <dsp:sp modelId="{784B639A-4520-4904-8DC2-D0774074BCE5}">
      <dsp:nvSpPr>
        <dsp:cNvPr id="0" name=""/>
        <dsp:cNvSpPr/>
      </dsp:nvSpPr>
      <dsp:spPr>
        <a:xfrm>
          <a:off x="2582048" y="1660329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Gänsebraten / Entenbraten, Rotkraut, Kartoffelknödel </a:t>
          </a:r>
          <a:endParaRPr lang="cs-CZ" sz="1400" b="1" kern="1200" dirty="0"/>
        </a:p>
      </dsp:txBody>
      <dsp:txXfrm>
        <a:off x="2634348" y="1712629"/>
        <a:ext cx="2837275" cy="966780"/>
      </dsp:txXfrm>
    </dsp:sp>
    <dsp:sp modelId="{3DE6ECAD-7D02-4619-B446-4220A60621C0}">
      <dsp:nvSpPr>
        <dsp:cNvPr id="0" name=""/>
        <dsp:cNvSpPr/>
      </dsp:nvSpPr>
      <dsp:spPr>
        <a:xfrm>
          <a:off x="2582048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Fisch: der gefüllte Karpfen, Zander am Rost, Hecht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dirty="0" smtClean="0"/>
            <a:t>(im Süden)</a:t>
          </a:r>
          <a:endParaRPr lang="cs-CZ" sz="1400" b="1" kern="1200" dirty="0"/>
        </a:p>
      </dsp:txBody>
      <dsp:txXfrm>
        <a:off x="2634348" y="2917932"/>
        <a:ext cx="2837275" cy="9667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968B9-236F-478B-A3CD-C4D3D1B50B10}">
      <dsp:nvSpPr>
        <dsp:cNvPr id="0" name=""/>
        <dsp:cNvSpPr/>
      </dsp:nvSpPr>
      <dsp:spPr>
        <a:xfrm rot="5400000">
          <a:off x="5012703" y="-1901981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noProof="0" smtClean="0"/>
            <a:t>Lebkuchen, Plätzchen</a:t>
          </a:r>
          <a:endParaRPr lang="de-DE" sz="1400" b="1" kern="1200" noProof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noProof="0" smtClean="0"/>
            <a:t>Christ-, Weihnachtsstolle</a:t>
          </a:r>
          <a:endParaRPr lang="de-DE" sz="1400" b="1" kern="1200" noProof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noProof="0" smtClean="0"/>
            <a:t>Marzipankartoffeln</a:t>
          </a:r>
          <a:endParaRPr lang="de-DE" sz="1400" b="1" kern="1200" noProof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noProof="0" smtClean="0"/>
            <a:t>„Springle“: spezielles Weihnachtsgebäck</a:t>
          </a:r>
          <a:endParaRPr lang="de-DE" sz="1400" b="1" kern="1200" noProof="0"/>
        </a:p>
      </dsp:txBody>
      <dsp:txXfrm rot="-5400000">
        <a:off x="2962656" y="205027"/>
        <a:ext cx="5209983" cy="1052927"/>
      </dsp:txXfrm>
    </dsp:sp>
    <dsp:sp modelId="{F45A8E8F-8A45-439A-8A8F-B2C8A837058F}">
      <dsp:nvSpPr>
        <dsp:cNvPr id="0" name=""/>
        <dsp:cNvSpPr/>
      </dsp:nvSpPr>
      <dsp:spPr>
        <a:xfrm>
          <a:off x="0" y="2209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noProof="0" smtClean="0"/>
            <a:t>Naschwerk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noProof="0" smtClean="0"/>
            <a:t>Weihnachtsgebäck</a:t>
          </a:r>
          <a:endParaRPr lang="de-DE" sz="1400" b="1" kern="1200" noProof="0"/>
        </a:p>
      </dsp:txBody>
      <dsp:txXfrm>
        <a:off x="71201" y="73410"/>
        <a:ext cx="2820254" cy="1316159"/>
      </dsp:txXfrm>
    </dsp:sp>
    <dsp:sp modelId="{2FE0568A-75F3-4786-B9AF-CCC369236B00}">
      <dsp:nvSpPr>
        <dsp:cNvPr id="0" name=""/>
        <dsp:cNvSpPr/>
      </dsp:nvSpPr>
      <dsp:spPr>
        <a:xfrm rot="5400000">
          <a:off x="5012703" y="-370491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noProof="0" dirty="0" smtClean="0"/>
            <a:t>wird geschmückt (bunte Kugeln, Strohschmuck, getrocknetes Obst, Glasschmuck, …)</a:t>
          </a:r>
          <a:endParaRPr lang="de-DE" sz="1400" b="1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noProof="0" dirty="0" smtClean="0"/>
            <a:t>Weihnachtskrippe (Esel, Ochse, Maria, Josef, Hirten, Schafe, Jesus, …)</a:t>
          </a:r>
          <a:endParaRPr lang="de-DE" sz="1400" b="1" kern="1200" noProof="0" dirty="0"/>
        </a:p>
      </dsp:txBody>
      <dsp:txXfrm rot="-5400000">
        <a:off x="2962656" y="1736517"/>
        <a:ext cx="5209983" cy="1052927"/>
      </dsp:txXfrm>
    </dsp:sp>
    <dsp:sp modelId="{A7168CF9-E2A1-41D0-ABD1-67D48705B5AD}">
      <dsp:nvSpPr>
        <dsp:cNvPr id="0" name=""/>
        <dsp:cNvSpPr/>
      </dsp:nvSpPr>
      <dsp:spPr>
        <a:xfrm>
          <a:off x="0" y="153370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noProof="0" dirty="0" smtClean="0"/>
            <a:t>Weihnachtsbaum</a:t>
          </a:r>
          <a:endParaRPr lang="de-DE" sz="1400" b="1" kern="1200" noProof="0" dirty="0"/>
        </a:p>
      </dsp:txBody>
      <dsp:txXfrm>
        <a:off x="71201" y="1604901"/>
        <a:ext cx="2820254" cy="1316159"/>
      </dsp:txXfrm>
    </dsp:sp>
    <dsp:sp modelId="{7F9B761E-F0F2-40A6-868F-50857A0D6F3A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noProof="0" dirty="0" smtClean="0"/>
            <a:t>zum Gottesdienst gehen</a:t>
          </a:r>
          <a:endParaRPr lang="de-DE" sz="1400" b="1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noProof="0" dirty="0" smtClean="0"/>
            <a:t>Abendessen</a:t>
          </a:r>
          <a:endParaRPr lang="de-DE" sz="1400" b="1" kern="1200" noProof="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1" kern="1200" noProof="0" dirty="0" smtClean="0"/>
            <a:t>Zeit für Geschenke</a:t>
          </a:r>
          <a:endParaRPr lang="de-DE" sz="1400" b="1" kern="1200" noProof="0" dirty="0"/>
        </a:p>
      </dsp:txBody>
      <dsp:txXfrm rot="-5400000">
        <a:off x="2962656" y="3268008"/>
        <a:ext cx="5209983" cy="1052927"/>
      </dsp:txXfrm>
    </dsp:sp>
    <dsp:sp modelId="{5CDB695E-AF37-4562-BACB-D5DA2AB215E4}">
      <dsp:nvSpPr>
        <dsp:cNvPr id="0" name=""/>
        <dsp:cNvSpPr/>
      </dsp:nvSpPr>
      <dsp:spPr>
        <a:xfrm>
          <a:off x="0" y="306519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b="1" kern="1200" noProof="0" smtClean="0"/>
            <a:t>Abendsablauf</a:t>
          </a:r>
          <a:endParaRPr lang="de-DE" sz="1400" b="1" kern="1200" noProof="0"/>
        </a:p>
      </dsp:txBody>
      <dsp:txXfrm>
        <a:off x="71201" y="3136391"/>
        <a:ext cx="2820254" cy="1316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Přímá spojnice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11FF25F-2FEF-451E-9D69-EFE460518B07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B282B23-B449-4E02-ACF1-E08375B6C30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24847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ADC28-1A52-41FB-A9FA-DA337CAED2B0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54D25-4851-445E-B1D7-622C364718A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56711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95992-5A8E-48D1-B8D7-088C1189AC2A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5AA75-A574-4BB4-93BA-6C9808E1FD0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080091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6E830-0027-4A33-890F-6651D4BCAE82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A5D7C-03E8-426A-B7C5-6C999C24631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09841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623C93-D425-4C14-BDBC-C9B3AA578E29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245A46-77D6-4A37-B7C6-4A0F95A614A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5108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4D01C3-E380-44BD-8A13-14F19CAF4E95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A422E5-3E58-4838-8890-954297C3BB0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9676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3285AF-D404-43CC-90CD-84C78843B92B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F3CC12-8B52-428E-902E-56B1AFC7A0F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890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90AF3D-B03F-403A-A13F-421F2A1BDD06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4FC491-5A77-401C-9656-0F2FC153C2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0130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DAB46-2C9E-4658-8EAE-15C0071C0334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E3D8F-BE9B-4C97-A639-CAE9E47BDB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02376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B30876-3098-460B-8B61-3E21B5BD03B4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472C0C-1341-43D6-8253-AE272527A59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687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dirty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9B1157F-ADCF-433B-9997-46FCEAD2AC5F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D18953D-66C1-4462-BD00-D4CDDCEA2AC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9152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BC7F476-1C15-4117-B9AB-55D4FAD74B36}" type="datetimeFigureOut">
              <a:rPr lang="cs-CZ"/>
              <a:pPr>
                <a:defRPr/>
              </a:pPr>
              <a:t>19.8.2014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268DE85-520F-4905-9A46-15EE77DFD92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5" r:id="rId2"/>
    <p:sldLayoutId id="2147483840" r:id="rId3"/>
    <p:sldLayoutId id="2147483841" r:id="rId4"/>
    <p:sldLayoutId id="2147483842" r:id="rId5"/>
    <p:sldLayoutId id="2147483843" r:id="rId6"/>
    <p:sldLayoutId id="2147483836" r:id="rId7"/>
    <p:sldLayoutId id="2147483844" r:id="rId8"/>
    <p:sldLayoutId id="2147483845" r:id="rId9"/>
    <p:sldLayoutId id="2147483837" r:id="rId10"/>
    <p:sldLayoutId id="2147483838" r:id="rId11"/>
  </p:sldLayoutIdLst>
  <p:transition spd="slow">
    <p:push dir="u"/>
  </p:transition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sz="3200" dirty="0" smtClean="0"/>
              <a:t>Feste</a:t>
            </a:r>
            <a:endParaRPr lang="cs-CZ" sz="3200" dirty="0"/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de-DE" altLang="cs-CZ" b="1" smtClean="0"/>
              <a:t>Wie feiert man verschiedene Feste in Deutschland?</a:t>
            </a:r>
            <a:endParaRPr lang="cs-CZ" altLang="cs-CZ" b="1" smtClean="0"/>
          </a:p>
        </p:txBody>
      </p:sp>
      <p:pic>
        <p:nvPicPr>
          <p:cNvPr id="9220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86413"/>
            <a:ext cx="9144000" cy="127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2400" dirty="0" smtClean="0"/>
              <a:t>Advent: Weihnachtsvorbereitungen</a:t>
            </a:r>
            <a:endParaRPr lang="cs-CZ" sz="24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altLang="cs-CZ" sz="2400" b="1" smtClean="0"/>
          </a:p>
          <a:p>
            <a:r>
              <a:rPr lang="de-DE" altLang="cs-CZ" sz="2400" b="1" smtClean="0"/>
              <a:t>am Vorabend 6.12., ist von einem Helfer, dem Knecht Ruprecht, begleitet</a:t>
            </a:r>
          </a:p>
          <a:p>
            <a:endParaRPr lang="de-DE" altLang="cs-CZ" sz="2400" b="1" smtClean="0"/>
          </a:p>
          <a:p>
            <a:r>
              <a:rPr lang="de-DE" altLang="cs-CZ" sz="2400" b="1" smtClean="0"/>
              <a:t>Gedenktag für den Bischof Nikolaus von Myra (4. Jh.), der sich um die Kinder kümmerte</a:t>
            </a:r>
            <a:endParaRPr lang="cs-CZ" altLang="cs-CZ" sz="2400" b="1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2800" dirty="0" smtClean="0">
                <a:solidFill>
                  <a:srgbClr val="FF0000"/>
                </a:solidFill>
              </a:rPr>
              <a:t>Nikolaustag - der heilige Nikolaus kommt:</a:t>
            </a: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005263"/>
            <a:ext cx="2684463" cy="268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400" b="1" smtClean="0"/>
              <a:t>Der heilige Nikolaus beschert die Kinder mit Süßigkeiten und Obst</a:t>
            </a:r>
          </a:p>
          <a:p>
            <a:endParaRPr lang="de-DE" altLang="cs-CZ" sz="2400" b="1" smtClean="0"/>
          </a:p>
          <a:p>
            <a:r>
              <a:rPr lang="de-DE" altLang="cs-CZ" sz="2400" b="1" smtClean="0">
                <a:solidFill>
                  <a:srgbClr val="0070C0"/>
                </a:solidFill>
              </a:rPr>
              <a:t>In den sauberen Stiefeln</a:t>
            </a:r>
            <a:r>
              <a:rPr lang="de-DE" altLang="cs-CZ" sz="2400" b="1" smtClean="0"/>
              <a:t> – Geschenke</a:t>
            </a:r>
          </a:p>
          <a:p>
            <a:r>
              <a:rPr lang="de-DE" altLang="cs-CZ" sz="2400" b="1" smtClean="0">
                <a:solidFill>
                  <a:srgbClr val="0070C0"/>
                </a:solidFill>
              </a:rPr>
              <a:t>In den schmutzigen Stiefeln</a:t>
            </a:r>
            <a:r>
              <a:rPr lang="de-DE" altLang="cs-CZ" sz="2400" b="1" smtClean="0"/>
              <a:t> – Kartoffeln, Kohle, Karotten</a:t>
            </a:r>
          </a:p>
          <a:p>
            <a:endParaRPr lang="cs-CZ" altLang="cs-CZ" sz="2400" b="1" smtClean="0"/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2800" dirty="0" smtClean="0">
                <a:solidFill>
                  <a:srgbClr val="FF0000"/>
                </a:solidFill>
              </a:rPr>
              <a:t>Nikolaustag - Bescherung:</a:t>
            </a:r>
            <a:endParaRPr lang="cs-CZ" sz="2800" dirty="0">
              <a:solidFill>
                <a:srgbClr val="FF0000"/>
              </a:solidFill>
            </a:endParaRPr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644900"/>
            <a:ext cx="223202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611560" y="1226410"/>
          <a:ext cx="5842992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1800" smtClean="0"/>
              <a:t>Am Heiligen Abend: </a:t>
            </a:r>
            <a:r>
              <a:rPr lang="de-DE" sz="1800" smtClean="0">
                <a:solidFill>
                  <a:srgbClr val="7030A0"/>
                </a:solidFill>
              </a:rPr>
              <a:t>„Festessel“</a:t>
            </a:r>
            <a:r>
              <a:rPr lang="de-DE" sz="1800" smtClean="0"/>
              <a:t> – das Essen am Heiligen Abend</a:t>
            </a:r>
            <a:endParaRPr lang="de-DE" sz="1800"/>
          </a:p>
        </p:txBody>
      </p:sp>
      <p:sp>
        <p:nvSpPr>
          <p:cNvPr id="2" name="Zaoblený obdélník 1"/>
          <p:cNvSpPr/>
          <p:nvPr/>
        </p:nvSpPr>
        <p:spPr>
          <a:xfrm>
            <a:off x="5969000" y="2276475"/>
            <a:ext cx="2665413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>
                <a:solidFill>
                  <a:schemeClr val="accent3"/>
                </a:solidFill>
              </a:rPr>
              <a:t>Apfelstrudel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>
                <a:solidFill>
                  <a:schemeClr val="accent3"/>
                </a:solidFill>
              </a:rPr>
              <a:t>Obstsalat mit Likör</a:t>
            </a:r>
            <a:endParaRPr lang="cs-CZ" sz="1400" b="1" dirty="0">
              <a:solidFill>
                <a:schemeClr val="accent3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5969000" y="3573463"/>
            <a:ext cx="2665413" cy="1150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>
                <a:solidFill>
                  <a:schemeClr val="accent3"/>
                </a:solidFill>
              </a:rPr>
              <a:t>Weinwürste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>
                <a:solidFill>
                  <a:schemeClr val="accent3"/>
                </a:solidFill>
              </a:rPr>
              <a:t>Fleischplatte </a:t>
            </a:r>
            <a:r>
              <a:rPr lang="de-DE" sz="1400" b="1" dirty="0"/>
              <a:t>(Schweinebraten, Ente, Gans, Pute, Rauchfleisch, Bratwurst)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2400" dirty="0"/>
              <a:t>Am Heiligen Abend</a:t>
            </a:r>
            <a:r>
              <a:rPr lang="de-DE" sz="2400" dirty="0" smtClean="0"/>
              <a:t>: Christkind oder Weihnachtsmann</a:t>
            </a:r>
            <a:endParaRPr lang="cs-CZ" sz="2400" dirty="0"/>
          </a:p>
        </p:txBody>
      </p:sp>
      <p:sp>
        <p:nvSpPr>
          <p:cNvPr id="22531" name="Zástupný symbol pro text 5"/>
          <p:cNvSpPr>
            <a:spLocks noGrp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pPr algn="ctr"/>
            <a:r>
              <a:rPr lang="de-DE" altLang="cs-CZ" b="1" smtClean="0"/>
              <a:t>Christkind</a:t>
            </a:r>
            <a:endParaRPr lang="cs-CZ" altLang="cs-CZ" b="1" smtClean="0"/>
          </a:p>
        </p:txBody>
      </p:sp>
      <p:sp>
        <p:nvSpPr>
          <p:cNvPr id="22532" name="Zástupný symbol pro text 7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762000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de-DE" altLang="cs-CZ" b="1" smtClean="0"/>
              <a:t>Weihnachtsmann</a:t>
            </a:r>
            <a:endParaRPr lang="cs-CZ" altLang="cs-CZ" b="1" smtClean="0"/>
          </a:p>
        </p:txBody>
      </p:sp>
      <p:sp>
        <p:nvSpPr>
          <p:cNvPr id="22533" name="Zástupný symbol pro obsah 6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4040188" cy="3941763"/>
          </a:xfrm>
          <a:ln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cs-CZ" sz="1600" b="1" smtClean="0">
                <a:solidFill>
                  <a:srgbClr val="7030A0"/>
                </a:solidFill>
              </a:rPr>
              <a:t>im Süden Deutschlands: </a:t>
            </a:r>
            <a:r>
              <a:rPr lang="de-DE" altLang="cs-CZ" sz="1600" b="1" smtClean="0"/>
              <a:t>in den Bundesländern wie Bayern, Baden Württemberg, …</a:t>
            </a:r>
            <a:endParaRPr lang="de-DE" altLang="cs-CZ" sz="1600" b="1" smtClean="0">
              <a:solidFill>
                <a:srgbClr val="7030A0"/>
              </a:solidFill>
            </a:endParaRPr>
          </a:p>
          <a:p>
            <a:endParaRPr lang="cs-CZ" altLang="cs-CZ" sz="1600" b="1" smtClean="0"/>
          </a:p>
        </p:txBody>
      </p:sp>
      <p:sp>
        <p:nvSpPr>
          <p:cNvPr id="22534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5025" y="1444625"/>
            <a:ext cx="4041775" cy="3941763"/>
          </a:xfrm>
          <a:ln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de-DE" altLang="cs-CZ" sz="1600" b="1" smtClean="0">
                <a:solidFill>
                  <a:srgbClr val="7030A0"/>
                </a:solidFill>
              </a:rPr>
              <a:t>im Norden Deutschlands</a:t>
            </a:r>
          </a:p>
          <a:p>
            <a:pPr>
              <a:spcBef>
                <a:spcPct val="0"/>
              </a:spcBef>
            </a:pPr>
            <a:endParaRPr lang="de-DE" altLang="cs-CZ" sz="1600" b="1" smtClean="0"/>
          </a:p>
          <a:p>
            <a:pPr>
              <a:spcBef>
                <a:spcPct val="0"/>
              </a:spcBef>
            </a:pPr>
            <a:r>
              <a:rPr lang="de-DE" altLang="cs-CZ" sz="1600" b="1" i="1" smtClean="0"/>
              <a:t>Man sagte: „Früher trug er die nicht gehorsamen Kinder und die untreuen Frauen weg.“</a:t>
            </a:r>
          </a:p>
          <a:p>
            <a:pPr>
              <a:spcBef>
                <a:spcPct val="0"/>
              </a:spcBef>
            </a:pPr>
            <a:endParaRPr lang="de-DE" altLang="cs-CZ" sz="1600" b="1" i="1" smtClean="0"/>
          </a:p>
          <a:p>
            <a:pPr>
              <a:spcBef>
                <a:spcPct val="0"/>
              </a:spcBef>
            </a:pPr>
            <a:r>
              <a:rPr lang="de-DE" altLang="cs-CZ" sz="1600" b="1" smtClean="0"/>
              <a:t>rote Haare und roten Bart, im grauen Mantel mit der Kapuze</a:t>
            </a:r>
          </a:p>
          <a:p>
            <a:pPr>
              <a:spcBef>
                <a:spcPct val="0"/>
              </a:spcBef>
            </a:pPr>
            <a:endParaRPr lang="de-DE" altLang="cs-CZ" sz="1600" b="1" smtClean="0"/>
          </a:p>
          <a:p>
            <a:pPr>
              <a:spcBef>
                <a:spcPct val="0"/>
              </a:spcBef>
            </a:pPr>
            <a:r>
              <a:rPr lang="de-DE" altLang="cs-CZ" sz="1600" b="1" smtClean="0"/>
              <a:t>er fährt auf dem wilden Wind</a:t>
            </a:r>
          </a:p>
          <a:p>
            <a:pPr>
              <a:spcBef>
                <a:spcPct val="0"/>
              </a:spcBef>
            </a:pPr>
            <a:endParaRPr lang="de-DE" altLang="cs-CZ" sz="1600" b="1" smtClean="0"/>
          </a:p>
          <a:p>
            <a:pPr>
              <a:spcBef>
                <a:spcPct val="0"/>
              </a:spcBef>
            </a:pPr>
            <a:r>
              <a:rPr lang="de-DE" altLang="cs-CZ" sz="1600" b="1" smtClean="0"/>
              <a:t>er trägt ein kleines Bäumchen und einen Sack mit Geschenken</a:t>
            </a:r>
          </a:p>
          <a:p>
            <a:pPr>
              <a:spcBef>
                <a:spcPct val="0"/>
              </a:spcBef>
            </a:pPr>
            <a:endParaRPr lang="de-DE" altLang="cs-CZ" sz="1600" b="1" smtClean="0"/>
          </a:p>
          <a:p>
            <a:pPr>
              <a:spcBef>
                <a:spcPct val="0"/>
              </a:spcBef>
            </a:pPr>
            <a:endParaRPr lang="de-DE" altLang="cs-CZ" sz="1600" b="1" smtClean="0"/>
          </a:p>
          <a:p>
            <a:pPr>
              <a:spcBef>
                <a:spcPct val="0"/>
              </a:spcBef>
            </a:pPr>
            <a:endParaRPr lang="de-DE" altLang="cs-CZ" sz="1600" b="1" smtClean="0"/>
          </a:p>
        </p:txBody>
      </p:sp>
      <p:sp>
        <p:nvSpPr>
          <p:cNvPr id="4" name="Šipka nahoru 3"/>
          <p:cNvSpPr/>
          <p:nvPr/>
        </p:nvSpPr>
        <p:spPr>
          <a:xfrm flipH="1">
            <a:off x="2339975" y="3594100"/>
            <a:ext cx="287338" cy="19431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Šipka nahoru 9"/>
          <p:cNvSpPr/>
          <p:nvPr/>
        </p:nvSpPr>
        <p:spPr>
          <a:xfrm flipH="1">
            <a:off x="6372225" y="4724400"/>
            <a:ext cx="287338" cy="812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2400" dirty="0"/>
              <a:t>Am Heiligen Abend</a:t>
            </a:r>
            <a:r>
              <a:rPr lang="de-DE" sz="2400" dirty="0" smtClean="0"/>
              <a:t>: Weihnachtsbräuche</a:t>
            </a:r>
            <a:endParaRPr lang="cs-CZ" sz="24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de-DE" b="1" dirty="0" smtClean="0"/>
              <a:t>25.12. das erste Weihnachtsfest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de-DE" b="1" dirty="0" smtClean="0"/>
              <a:t>26.12. das zweite Weihnachtsfest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de-DE" b="1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b="1" dirty="0" smtClean="0">
                <a:solidFill>
                  <a:srgbClr val="FF0000"/>
                </a:solidFill>
              </a:rPr>
              <a:t>Im Familienkreis:</a:t>
            </a:r>
            <a:r>
              <a:rPr lang="de-DE" b="1" dirty="0" smtClean="0"/>
              <a:t>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de-DE" dirty="0" smtClean="0"/>
              <a:t>man besucht die Verwandten, Bekannten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de-DE" dirty="0"/>
              <a:t>m</a:t>
            </a:r>
            <a:r>
              <a:rPr lang="de-DE" dirty="0" smtClean="0"/>
              <a:t>an geht ins Restaurant zum Mittagessen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de-DE" dirty="0" smtClean="0"/>
              <a:t>….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de-DE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3200" dirty="0" smtClean="0"/>
              <a:t>Weihnachtsfeste</a:t>
            </a:r>
            <a:endParaRPr lang="cs-CZ" sz="32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de-DE" sz="2400" b="1" dirty="0"/>
              <a:t>d</a:t>
            </a:r>
            <a:r>
              <a:rPr lang="de-DE" sz="2400" b="1" dirty="0" smtClean="0"/>
              <a:t>as Ende des alten Jahres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de-DE" sz="2400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de-DE" sz="2400" b="1" dirty="0"/>
              <a:t>w</a:t>
            </a:r>
            <a:r>
              <a:rPr lang="de-DE" sz="2400" b="1" dirty="0" smtClean="0"/>
              <a:t>ird mit den Freunden gefeiert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de-DE" sz="2400" b="1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de-DE" sz="2400" b="1" dirty="0"/>
              <a:t>u</a:t>
            </a:r>
            <a:r>
              <a:rPr lang="de-DE" sz="2400" b="1" dirty="0" smtClean="0"/>
              <a:t>m Mitternacht wird mit Sekt angestoßen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2400" b="1" dirty="0"/>
          </a:p>
        </p:txBody>
      </p:sp>
      <p:sp>
        <p:nvSpPr>
          <p:cNvPr id="25603" name="Zástupný symbol pro obsah 10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/>
          <a:p>
            <a:r>
              <a:rPr lang="de-DE" altLang="cs-CZ" sz="2400" b="1" smtClean="0"/>
              <a:t>der Beginn des neuen Jahres</a:t>
            </a:r>
          </a:p>
          <a:p>
            <a:endParaRPr lang="de-DE" altLang="cs-CZ" sz="2400" b="1" smtClean="0"/>
          </a:p>
          <a:p>
            <a:r>
              <a:rPr lang="de-DE" altLang="cs-CZ" sz="2400" b="1" smtClean="0"/>
              <a:t>Wir begrüßen das neue Jahr durch das Feuerwerk</a:t>
            </a:r>
          </a:p>
          <a:p>
            <a:endParaRPr lang="de-DE" altLang="cs-CZ" sz="2400" b="1" smtClean="0"/>
          </a:p>
          <a:p>
            <a:r>
              <a:rPr lang="de-DE" altLang="cs-CZ" sz="2400" b="1" smtClean="0"/>
              <a:t>Wir wünschen uns alles Gute für neues Jahr</a:t>
            </a:r>
            <a:endParaRPr lang="cs-CZ" altLang="cs-CZ" sz="2400" b="1" smtClean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sz="2800" dirty="0" smtClean="0">
                <a:solidFill>
                  <a:srgbClr val="FF0000"/>
                </a:solidFill>
              </a:rPr>
              <a:t>Silvester				Neujahr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3200" dirty="0" smtClean="0">
                <a:solidFill>
                  <a:srgbClr val="FF0000"/>
                </a:solidFill>
              </a:rPr>
              <a:t>Neujahrsvorsätze 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26627" name="Zástupný symbol pro obsah 2"/>
          <p:cNvSpPr>
            <a:spLocks noGrp="1"/>
          </p:cNvSpPr>
          <p:nvPr>
            <p:ph sz="half" idx="4294967295"/>
          </p:nvPr>
        </p:nvSpPr>
        <p:spPr>
          <a:xfrm>
            <a:off x="0" y="1481138"/>
            <a:ext cx="4038600" cy="4525962"/>
          </a:xfrm>
        </p:spPr>
        <p:txBody>
          <a:bodyPr/>
          <a:lstStyle/>
          <a:p>
            <a:r>
              <a:rPr lang="de-DE" altLang="cs-CZ" sz="2400" b="1" smtClean="0"/>
              <a:t>gesündere Ernährung</a:t>
            </a:r>
          </a:p>
          <a:p>
            <a:r>
              <a:rPr lang="de-DE" altLang="cs-CZ" sz="2400" b="1" smtClean="0"/>
              <a:t>mehr Zeit für Familie und Freunde haben</a:t>
            </a:r>
          </a:p>
          <a:p>
            <a:r>
              <a:rPr lang="de-DE" altLang="cs-CZ" sz="2400" b="1" smtClean="0"/>
              <a:t>Stress abbauen</a:t>
            </a:r>
          </a:p>
          <a:p>
            <a:r>
              <a:rPr lang="de-DE" altLang="cs-CZ" sz="2400" b="1" smtClean="0"/>
              <a:t>abnehmen</a:t>
            </a:r>
          </a:p>
          <a:p>
            <a:r>
              <a:rPr lang="de-DE" altLang="cs-CZ" sz="2400" b="1" smtClean="0"/>
              <a:t>mit dem Rauchen aufhören</a:t>
            </a:r>
          </a:p>
          <a:p>
            <a:r>
              <a:rPr lang="de-DE" altLang="cs-CZ" sz="2400" b="1" smtClean="0"/>
              <a:t>mehr Sport und mehr Bewegung</a:t>
            </a:r>
            <a:endParaRPr lang="cs-CZ" altLang="cs-CZ" sz="2400" b="1" smtClean="0"/>
          </a:p>
        </p:txBody>
      </p:sp>
      <p:sp>
        <p:nvSpPr>
          <p:cNvPr id="26628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5105400" y="1481138"/>
            <a:ext cx="4038600" cy="4525962"/>
          </a:xfrm>
        </p:spPr>
        <p:txBody>
          <a:bodyPr/>
          <a:lstStyle/>
          <a:p>
            <a:r>
              <a:rPr lang="de-DE" altLang="cs-CZ" sz="2400" b="1" smtClean="0"/>
              <a:t>mehr Zeit für Hobbys</a:t>
            </a:r>
          </a:p>
          <a:p>
            <a:r>
              <a:rPr lang="de-DE" altLang="cs-CZ" sz="2400" b="1" smtClean="0"/>
              <a:t>Fortbildung</a:t>
            </a:r>
          </a:p>
          <a:p>
            <a:r>
              <a:rPr lang="de-DE" altLang="cs-CZ" sz="2400" b="1" smtClean="0"/>
              <a:t>sparsamer sein</a:t>
            </a:r>
          </a:p>
          <a:p>
            <a:r>
              <a:rPr lang="de-DE" altLang="cs-CZ" sz="2400" b="1" smtClean="0"/>
              <a:t>weniger Zeit vor dem Computer oder Fernseher verbringen</a:t>
            </a:r>
          </a:p>
          <a:p>
            <a:r>
              <a:rPr lang="de-DE" altLang="cs-CZ" sz="2400" b="1" smtClean="0"/>
              <a:t>weniger Alkohol trinken</a:t>
            </a:r>
          </a:p>
          <a:p>
            <a:r>
              <a:rPr lang="de-DE" altLang="cs-CZ" sz="2400" b="1" smtClean="0"/>
              <a:t>…</a:t>
            </a:r>
            <a:endParaRPr lang="cs-CZ" altLang="cs-CZ" sz="2400" b="1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1141413" y="5443538"/>
            <a:ext cx="7162800" cy="865187"/>
          </a:xfrm>
        </p:spPr>
        <p:txBody>
          <a:bodyPr/>
          <a:lstStyle/>
          <a:p>
            <a:pPr marR="0"/>
            <a:endParaRPr lang="de-DE" altLang="cs-CZ" sz="1600" b="1" smtClean="0"/>
          </a:p>
          <a:p>
            <a:pPr marR="0"/>
            <a:r>
              <a:rPr lang="de-DE" altLang="cs-CZ" sz="1600" b="1" smtClean="0"/>
              <a:t>Ich wünsche Ihnen Willestärke und Ausdauer!!!</a:t>
            </a:r>
          </a:p>
          <a:p>
            <a:pPr marR="0"/>
            <a:endParaRPr lang="de-DE" altLang="cs-CZ" sz="1600" b="1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3200" b="1" dirty="0" smtClean="0"/>
              <a:t>Haben Sie auch Neujahrvorsätze?</a:t>
            </a:r>
            <a:endParaRPr lang="cs-CZ" sz="3200" b="1" dirty="0"/>
          </a:p>
        </p:txBody>
      </p:sp>
      <p:pic>
        <p:nvPicPr>
          <p:cNvPr id="1026" name="Picture 2" descr="4. červenec,Den nezávislosti,festivaly,Nový rok,ohňostroje,oslavy,prázdniny,Silvestr,události,zvláštní příležitosti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44" b="24744"/>
          <a:stretch>
            <a:fillRect/>
          </a:stretch>
        </p:blipFill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82976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sz="3200" dirty="0" smtClean="0"/>
              <a:t>Inhalt.</a:t>
            </a:r>
            <a:endParaRPr lang="cs-CZ" sz="3200" dirty="0"/>
          </a:p>
        </p:txBody>
      </p:sp>
      <p:sp>
        <p:nvSpPr>
          <p:cNvPr id="10243" name="Podnadpis 4"/>
          <p:cNvSpPr>
            <a:spLocks noGrp="1"/>
          </p:cNvSpPr>
          <p:nvPr>
            <p:ph type="subTitle" idx="1"/>
          </p:nvPr>
        </p:nvSpPr>
        <p:spPr>
          <a:xfrm>
            <a:off x="684213" y="2565400"/>
            <a:ext cx="7772400" cy="2159000"/>
          </a:xfrm>
        </p:spPr>
        <p:txBody>
          <a:bodyPr/>
          <a:lstStyle/>
          <a:p>
            <a:pPr marR="0"/>
            <a:r>
              <a:rPr lang="de-DE" altLang="cs-CZ" sz="1800" b="1" smtClean="0"/>
              <a:t>Weihnachten</a:t>
            </a:r>
          </a:p>
          <a:p>
            <a:pPr marR="0"/>
            <a:r>
              <a:rPr lang="de-DE" altLang="cs-CZ" sz="1800" b="1" smtClean="0"/>
              <a:t>Silvester – Neujahr</a:t>
            </a:r>
          </a:p>
          <a:p>
            <a:pPr marR="0"/>
            <a:r>
              <a:rPr lang="de-DE" altLang="cs-CZ" sz="1800" b="1" smtClean="0"/>
              <a:t>Dreikönigstag</a:t>
            </a:r>
          </a:p>
          <a:p>
            <a:pPr marR="0"/>
            <a:endParaRPr lang="de-DE" altLang="cs-CZ" sz="1800" b="1" smtClean="0"/>
          </a:p>
          <a:p>
            <a:pPr marR="0"/>
            <a:endParaRPr lang="de-DE" altLang="cs-CZ" sz="1800" b="1" smtClean="0"/>
          </a:p>
          <a:p>
            <a:pPr marR="0"/>
            <a:endParaRPr lang="de-DE" altLang="cs-CZ" sz="1800" b="1" smtClean="0"/>
          </a:p>
          <a:p>
            <a:pPr marR="0"/>
            <a:endParaRPr lang="de-DE" altLang="cs-CZ" sz="1800" b="1" smtClean="0"/>
          </a:p>
          <a:p>
            <a:pPr marR="0"/>
            <a:endParaRPr lang="de-DE" altLang="cs-CZ" sz="1800" b="1" smtClean="0"/>
          </a:p>
          <a:p>
            <a:pPr marR="0"/>
            <a:endParaRPr lang="de-DE" altLang="cs-CZ" sz="1800" b="1" smtClean="0"/>
          </a:p>
          <a:p>
            <a:pPr marR="0"/>
            <a:endParaRPr lang="cs-CZ" altLang="cs-CZ" sz="1800" b="1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3200" dirty="0" smtClean="0"/>
              <a:t>Dreikönigstag – ein Fest für die Kinder</a:t>
            </a:r>
            <a:endParaRPr lang="cs-CZ" sz="3200" dirty="0"/>
          </a:p>
        </p:txBody>
      </p:sp>
      <p:sp>
        <p:nvSpPr>
          <p:cNvPr id="28675" name="Zástupný symbol pro text 3"/>
          <p:cNvSpPr>
            <a:spLocks noGrp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r>
              <a:rPr lang="de-DE" altLang="cs-CZ" b="1" smtClean="0"/>
              <a:t>drei Könige:</a:t>
            </a:r>
            <a:endParaRPr lang="cs-CZ" altLang="cs-CZ" b="1" smtClean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76200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de-DE" b="1" dirty="0" smtClean="0"/>
              <a:t>Warum gehen sie von Haus zu Haus?</a:t>
            </a:r>
            <a:endParaRPr lang="cs-CZ" b="1" dirty="0"/>
          </a:p>
        </p:txBody>
      </p:sp>
      <p:sp>
        <p:nvSpPr>
          <p:cNvPr id="28677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4040188" cy="3941763"/>
          </a:xfrm>
          <a:ln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cs-CZ" b="1" smtClean="0">
              <a:solidFill>
                <a:srgbClr val="7030A0"/>
              </a:solidFill>
            </a:endParaRPr>
          </a:p>
          <a:p>
            <a:endParaRPr lang="de-DE" altLang="cs-CZ" b="1" smtClean="0">
              <a:solidFill>
                <a:srgbClr val="7030A0"/>
              </a:solidFill>
            </a:endParaRPr>
          </a:p>
          <a:p>
            <a:r>
              <a:rPr lang="de-DE" altLang="cs-CZ" b="1" smtClean="0">
                <a:solidFill>
                  <a:srgbClr val="7030A0"/>
                </a:solidFill>
              </a:rPr>
              <a:t>Kaspar</a:t>
            </a:r>
          </a:p>
          <a:p>
            <a:endParaRPr lang="de-DE" altLang="cs-CZ" b="1" smtClean="0">
              <a:solidFill>
                <a:srgbClr val="7030A0"/>
              </a:solidFill>
            </a:endParaRPr>
          </a:p>
          <a:p>
            <a:r>
              <a:rPr lang="de-DE" altLang="cs-CZ" b="1" smtClean="0">
                <a:solidFill>
                  <a:srgbClr val="7030A0"/>
                </a:solidFill>
              </a:rPr>
              <a:t>Melchior</a:t>
            </a:r>
          </a:p>
          <a:p>
            <a:endParaRPr lang="de-DE" altLang="cs-CZ" b="1" smtClean="0">
              <a:solidFill>
                <a:srgbClr val="7030A0"/>
              </a:solidFill>
            </a:endParaRPr>
          </a:p>
          <a:p>
            <a:r>
              <a:rPr lang="de-DE" altLang="cs-CZ" b="1" smtClean="0">
                <a:solidFill>
                  <a:srgbClr val="7030A0"/>
                </a:solidFill>
              </a:rPr>
              <a:t>Balthasar</a:t>
            </a:r>
            <a:endParaRPr lang="cs-CZ" altLang="cs-CZ" b="1" smtClean="0">
              <a:solidFill>
                <a:srgbClr val="7030A0"/>
              </a:solidFill>
            </a:endParaRPr>
          </a:p>
        </p:txBody>
      </p:sp>
      <p:sp>
        <p:nvSpPr>
          <p:cNvPr id="28678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645025" y="1444625"/>
            <a:ext cx="4041775" cy="3941763"/>
          </a:xfrm>
          <a:ln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ash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de-DE" altLang="cs-CZ" b="1" smtClean="0"/>
              <a:t>sie singen Lieder und tragen Gedichte vor</a:t>
            </a:r>
          </a:p>
          <a:p>
            <a:pPr>
              <a:spcBef>
                <a:spcPct val="0"/>
              </a:spcBef>
            </a:pPr>
            <a:endParaRPr lang="de-DE" altLang="cs-CZ" b="1" smtClean="0"/>
          </a:p>
          <a:p>
            <a:pPr>
              <a:spcBef>
                <a:spcPct val="0"/>
              </a:spcBef>
            </a:pPr>
            <a:r>
              <a:rPr lang="de-DE" altLang="cs-CZ" b="1" smtClean="0"/>
              <a:t>sie bekommen kleine Spenden und Geld</a:t>
            </a:r>
          </a:p>
          <a:p>
            <a:pPr>
              <a:spcBef>
                <a:spcPct val="0"/>
              </a:spcBef>
            </a:pPr>
            <a:endParaRPr lang="de-DE" altLang="cs-CZ" b="1" smtClean="0"/>
          </a:p>
          <a:p>
            <a:pPr>
              <a:spcBef>
                <a:spcPct val="0"/>
              </a:spcBef>
            </a:pPr>
            <a:r>
              <a:rPr lang="de-DE" altLang="cs-CZ" b="1" smtClean="0"/>
              <a:t>diese Geschenke kommen dann zugute den armen Leuten</a:t>
            </a:r>
            <a:endParaRPr lang="cs-CZ" altLang="cs-CZ" b="1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dirty="0" smtClean="0"/>
              <a:t>ENDE</a:t>
            </a:r>
            <a:endParaRPr lang="cs-CZ" dirty="0"/>
          </a:p>
        </p:txBody>
      </p:sp>
      <p:sp>
        <p:nvSpPr>
          <p:cNvPr id="29699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de-DE" altLang="cs-CZ" sz="3200" b="1" smtClean="0"/>
              <a:t>Vielen Dank für Ihre Aufmerksamkeit!!!</a:t>
            </a:r>
            <a:endParaRPr lang="cs-CZ" altLang="cs-CZ" sz="3200" b="1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Warum feiern die Deutschen  Weihnachten?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7" name="Podnadpis 4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de-DE" altLang="cs-CZ" b="1" smtClean="0">
                <a:solidFill>
                  <a:srgbClr val="FF0000"/>
                </a:solidFill>
              </a:rPr>
              <a:t>….. als Geburt von Christi.</a:t>
            </a:r>
            <a:endParaRPr lang="cs-CZ" altLang="cs-CZ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sz="4400" dirty="0" smtClean="0"/>
              <a:t/>
            </a:r>
            <a:br>
              <a:rPr lang="de-DE" sz="4400" dirty="0" smtClean="0"/>
            </a:br>
            <a:r>
              <a:rPr lang="de-DE" sz="4400" dirty="0" smtClean="0"/>
              <a:t>Fröhliche Weihnachten und ein glückliches Neues Jahr.</a:t>
            </a:r>
            <a:endParaRPr lang="cs-CZ" sz="4400" dirty="0"/>
          </a:p>
        </p:txBody>
      </p:sp>
      <p:sp>
        <p:nvSpPr>
          <p:cNvPr id="12291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2113"/>
            <a:ext cx="4572000" cy="1454150"/>
          </a:xfrm>
        </p:spPr>
        <p:txBody>
          <a:bodyPr/>
          <a:lstStyle/>
          <a:p>
            <a:r>
              <a:rPr lang="de-DE" altLang="cs-CZ" smtClean="0"/>
              <a:t>… so schreiben die Deutschen Weihnachtsgrüße.</a:t>
            </a:r>
            <a:endParaRPr lang="cs-CZ" altLang="cs-CZ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modern		modern</a:t>
            </a:r>
            <a:r>
              <a:rPr lang="de-DE" sz="2000" b="1" smtClean="0">
                <a:solidFill>
                  <a:srgbClr val="FF0000"/>
                </a:solidFill>
              </a:rPr>
              <a:t>er</a:t>
            </a:r>
            <a:r>
              <a:rPr lang="de-DE" sz="2000" b="1" smtClean="0"/>
              <a:t>			</a:t>
            </a:r>
            <a:r>
              <a:rPr lang="de-DE" sz="2000" b="1" smtClean="0">
                <a:solidFill>
                  <a:srgbClr val="FF0000"/>
                </a:solidFill>
              </a:rPr>
              <a:t>der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					</a:t>
            </a:r>
            <a:r>
              <a:rPr lang="de-DE" sz="2000" b="1" smtClean="0">
                <a:solidFill>
                  <a:srgbClr val="FF0000"/>
                </a:solidFill>
              </a:rPr>
              <a:t>die</a:t>
            </a:r>
            <a:r>
              <a:rPr lang="de-DE" sz="2000" b="1" smtClean="0"/>
              <a:t>	modern</a:t>
            </a:r>
            <a:r>
              <a:rPr lang="de-DE" sz="2000" b="1" smtClean="0">
                <a:solidFill>
                  <a:srgbClr val="FF0000"/>
                </a:solidFill>
              </a:rPr>
              <a:t>ste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					</a:t>
            </a:r>
            <a:r>
              <a:rPr lang="de-DE" sz="2000" b="1" smtClean="0">
                <a:solidFill>
                  <a:srgbClr val="FF0000"/>
                </a:solidFill>
              </a:rPr>
              <a:t>das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(billig, teuer, praktisch, klein, brav, …)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de-DE" sz="2000" b="1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de-DE" sz="2000" b="1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alt		</a:t>
            </a:r>
            <a:r>
              <a:rPr lang="de-DE" sz="2000" b="1" smtClean="0">
                <a:solidFill>
                  <a:srgbClr val="7030A0"/>
                </a:solidFill>
              </a:rPr>
              <a:t>ä</a:t>
            </a:r>
            <a:r>
              <a:rPr lang="de-DE" sz="2000" b="1" smtClean="0"/>
              <a:t>lt</a:t>
            </a:r>
            <a:r>
              <a:rPr lang="de-DE" sz="2000" b="1" smtClean="0">
                <a:solidFill>
                  <a:srgbClr val="FF0000"/>
                </a:solidFill>
              </a:rPr>
              <a:t>er</a:t>
            </a:r>
            <a:r>
              <a:rPr lang="de-DE" sz="2000" b="1" smtClean="0"/>
              <a:t>			</a:t>
            </a:r>
            <a:r>
              <a:rPr lang="de-DE" sz="2000" b="1" smtClean="0">
                <a:solidFill>
                  <a:srgbClr val="FF0000"/>
                </a:solidFill>
              </a:rPr>
              <a:t>der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					</a:t>
            </a:r>
            <a:r>
              <a:rPr lang="de-DE" sz="2000" b="1" smtClean="0">
                <a:solidFill>
                  <a:srgbClr val="FF0000"/>
                </a:solidFill>
              </a:rPr>
              <a:t>die</a:t>
            </a:r>
            <a:r>
              <a:rPr lang="de-DE" sz="2000" b="1" smtClean="0"/>
              <a:t>	</a:t>
            </a:r>
            <a:r>
              <a:rPr lang="de-DE" sz="2000" b="1" smtClean="0">
                <a:solidFill>
                  <a:srgbClr val="FF0000"/>
                </a:solidFill>
              </a:rPr>
              <a:t>ä</a:t>
            </a:r>
            <a:r>
              <a:rPr lang="de-DE" sz="2000" b="1" smtClean="0"/>
              <a:t>lt</a:t>
            </a:r>
            <a:r>
              <a:rPr lang="de-DE" sz="2000" b="1" smtClean="0">
                <a:solidFill>
                  <a:srgbClr val="7030A0"/>
                </a:solidFill>
              </a:rPr>
              <a:t>e</a:t>
            </a:r>
            <a:r>
              <a:rPr lang="de-DE" sz="2000" b="1" smtClean="0">
                <a:solidFill>
                  <a:srgbClr val="FF0000"/>
                </a:solidFill>
              </a:rPr>
              <a:t>ste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					</a:t>
            </a:r>
            <a:r>
              <a:rPr lang="de-DE" sz="2000" b="1" smtClean="0">
                <a:solidFill>
                  <a:srgbClr val="FF0000"/>
                </a:solidFill>
              </a:rPr>
              <a:t>das</a:t>
            </a:r>
            <a:br>
              <a:rPr lang="de-DE" sz="2000" b="1" smtClean="0">
                <a:solidFill>
                  <a:srgbClr val="FF0000"/>
                </a:solidFill>
              </a:rPr>
            </a:br>
            <a:r>
              <a:rPr lang="de-DE" sz="2000" b="1" smtClean="0"/>
              <a:t>(jung, kurz, gesund, warm, kalt, ….)</a:t>
            </a:r>
            <a:endParaRPr lang="de-DE" sz="2000" b="1" smtClean="0">
              <a:solidFill>
                <a:srgbClr val="FF0000"/>
              </a:solidFill>
            </a:endParaRP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de-DE" sz="2000" b="1" smtClean="0">
              <a:solidFill>
                <a:srgbClr val="FF0000"/>
              </a:solidFill>
            </a:endParaRP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>
                <a:solidFill>
                  <a:srgbClr val="FF0000"/>
                </a:solidFill>
              </a:rPr>
              <a:t>Nepravidelné stupňování: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hoch	-	hö</a:t>
            </a:r>
            <a:r>
              <a:rPr lang="de-DE" sz="2000" b="1" smtClean="0">
                <a:solidFill>
                  <a:srgbClr val="FF0000"/>
                </a:solidFill>
              </a:rPr>
              <a:t>h</a:t>
            </a:r>
            <a:r>
              <a:rPr lang="de-DE" sz="2000" b="1" smtClean="0"/>
              <a:t>er	-	der höchste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nah	-	näher	-	der nä</a:t>
            </a:r>
            <a:r>
              <a:rPr lang="de-DE" sz="2000" b="1" smtClean="0">
                <a:solidFill>
                  <a:srgbClr val="FF0000"/>
                </a:solidFill>
              </a:rPr>
              <a:t>ch</a:t>
            </a:r>
            <a:r>
              <a:rPr lang="de-DE" sz="2000" b="1" smtClean="0"/>
              <a:t>ste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groß	-	größer	-	der größt</a:t>
            </a:r>
            <a:r>
              <a:rPr lang="de-DE" sz="2000" b="1" smtClean="0">
                <a:solidFill>
                  <a:srgbClr val="FF0000"/>
                </a:solidFill>
              </a:rPr>
              <a:t>e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gut	-	</a:t>
            </a:r>
            <a:r>
              <a:rPr lang="de-DE" sz="2000" b="1" smtClean="0">
                <a:solidFill>
                  <a:srgbClr val="FF0000"/>
                </a:solidFill>
              </a:rPr>
              <a:t>besser</a:t>
            </a:r>
            <a:r>
              <a:rPr lang="de-DE" sz="2000" b="1" smtClean="0"/>
              <a:t>	-	der </a:t>
            </a:r>
            <a:r>
              <a:rPr lang="de-DE" sz="2000" b="1" smtClean="0">
                <a:solidFill>
                  <a:srgbClr val="FF0000"/>
                </a:solidFill>
              </a:rPr>
              <a:t>beste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000" b="1" smtClean="0"/>
              <a:t>	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de-DE" sz="2400" b="1" smtClean="0">
              <a:solidFill>
                <a:srgbClr val="FF0000"/>
              </a:solidFill>
            </a:endParaRP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de-DE" sz="2400" b="1" smtClean="0"/>
              <a:t>					</a:t>
            </a:r>
            <a:br>
              <a:rPr lang="de-DE" sz="2400" b="1" smtClean="0"/>
            </a:br>
            <a:endParaRPr lang="de-DE" sz="2400" b="1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400" dirty="0" smtClean="0"/>
              <a:t>Gramatika: stupňování přídavných jmen</a:t>
            </a:r>
            <a:endParaRPr lang="cs-CZ" sz="2400" dirty="0"/>
          </a:p>
        </p:txBody>
      </p:sp>
      <p:sp>
        <p:nvSpPr>
          <p:cNvPr id="8" name="Pravá složená závorka 7"/>
          <p:cNvSpPr/>
          <p:nvPr/>
        </p:nvSpPr>
        <p:spPr>
          <a:xfrm>
            <a:off x="5580063" y="1557338"/>
            <a:ext cx="287337" cy="503237"/>
          </a:xfrm>
          <a:prstGeom prst="rightBrac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/>
          </a:p>
        </p:txBody>
      </p:sp>
      <p:sp>
        <p:nvSpPr>
          <p:cNvPr id="9" name="Pravá složená závorka 8"/>
          <p:cNvSpPr/>
          <p:nvPr/>
        </p:nvSpPr>
        <p:spPr>
          <a:xfrm>
            <a:off x="5580063" y="2898775"/>
            <a:ext cx="287337" cy="503238"/>
          </a:xfrm>
          <a:prstGeom prst="rightBrace">
            <a:avLst/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b="1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Gramatika: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e-DE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Nürnberger Christkindlesmarkt“ ist </a:t>
            </a:r>
            <a:r>
              <a:rPr lang="de-DE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einer der ältesten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und </a:t>
            </a:r>
            <a:r>
              <a:rPr lang="de-DE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berühmtesten</a:t>
            </a:r>
            <a: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der Welt.</a:t>
            </a:r>
            <a:br>
              <a:rPr lang="de-DE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39" name="Zástupný symbol pro text 10"/>
          <p:cNvSpPr>
            <a:spLocks noGrp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r>
              <a:rPr lang="cs-CZ" altLang="cs-CZ" sz="1600" b="1" smtClean="0"/>
              <a:t>1)</a:t>
            </a:r>
          </a:p>
          <a:p>
            <a:r>
              <a:rPr lang="de-DE" altLang="cs-CZ" sz="1600" b="1" smtClean="0"/>
              <a:t>einer der ältesten Weihnachtsmärkte</a:t>
            </a:r>
            <a:endParaRPr lang="cs-CZ" altLang="cs-CZ" sz="1600" b="1" smtClean="0"/>
          </a:p>
        </p:txBody>
      </p:sp>
      <p:sp>
        <p:nvSpPr>
          <p:cNvPr id="14340" name="Zástupný symbol pro text 11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762000"/>
          </a:xfrm>
          <a:ln>
            <a:headEnd/>
            <a:tailEnd/>
          </a:ln>
        </p:spPr>
        <p:txBody>
          <a:bodyPr/>
          <a:lstStyle/>
          <a:p>
            <a:r>
              <a:rPr lang="cs-CZ" altLang="cs-CZ" sz="1400" b="1" smtClean="0"/>
              <a:t>2)</a:t>
            </a:r>
          </a:p>
          <a:p>
            <a:r>
              <a:rPr lang="de-DE" altLang="cs-CZ" sz="1400" b="1" smtClean="0"/>
              <a:t>einer von den ältesten Weihnachtsmärkte</a:t>
            </a:r>
            <a:r>
              <a:rPr lang="de-DE" altLang="cs-CZ" sz="1400" b="1" smtClean="0">
                <a:solidFill>
                  <a:srgbClr val="FF0000"/>
                </a:solidFill>
              </a:rPr>
              <a:t>n</a:t>
            </a:r>
            <a:endParaRPr lang="cs-CZ" altLang="cs-CZ" sz="1400" b="1" smtClean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4040188" cy="3941763"/>
          </a:xfrm>
        </p:spPr>
        <p:txBody>
          <a:bodyPr>
            <a:normAutofit lnSpcReduction="10000"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de-DE" sz="2000" b="1" dirty="0" smtClean="0">
              <a:solidFill>
                <a:srgbClr val="0070C0"/>
              </a:solidFill>
            </a:endParaRP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2000" b="1" dirty="0" smtClean="0">
                <a:solidFill>
                  <a:srgbClr val="0070C0"/>
                </a:solidFill>
              </a:rPr>
              <a:t>jeden</a:t>
            </a:r>
            <a:r>
              <a:rPr lang="cs-CZ" sz="2000" b="1" dirty="0" smtClean="0"/>
              <a:t> z nejstarších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2000" b="1" dirty="0">
                <a:solidFill>
                  <a:srgbClr val="0070C0"/>
                </a:solidFill>
              </a:rPr>
              <a:t>j</a:t>
            </a:r>
            <a:r>
              <a:rPr lang="cs-CZ" sz="2000" b="1" dirty="0" smtClean="0">
                <a:solidFill>
                  <a:srgbClr val="0070C0"/>
                </a:solidFill>
              </a:rPr>
              <a:t>eden</a:t>
            </a:r>
            <a:r>
              <a:rPr lang="cs-CZ" sz="2000" b="1" dirty="0" smtClean="0"/>
              <a:t> z nejslavnějších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2000" b="1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2000" b="1" dirty="0" smtClean="0"/>
              <a:t>„jeden“ v zastoupení podstatného jména překládáme v němčině neurčitým členem: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2000" b="1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1600" b="1" dirty="0" smtClean="0"/>
              <a:t>rod mužský	</a:t>
            </a:r>
            <a:r>
              <a:rPr lang="de-DE" sz="1600" b="1" dirty="0" smtClean="0">
                <a:solidFill>
                  <a:srgbClr val="0070C0"/>
                </a:solidFill>
              </a:rPr>
              <a:t>einer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1600" b="1" dirty="0" smtClean="0"/>
              <a:t>rod ženský	</a:t>
            </a:r>
            <a:r>
              <a:rPr lang="de-DE" sz="1600" b="1" dirty="0" smtClean="0">
                <a:solidFill>
                  <a:srgbClr val="0070C0"/>
                </a:solidFill>
              </a:rPr>
              <a:t>eine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1600" b="1" dirty="0" smtClean="0"/>
              <a:t>rod střední	</a:t>
            </a:r>
            <a:r>
              <a:rPr lang="de-DE" sz="1600" b="1" dirty="0" smtClean="0">
                <a:solidFill>
                  <a:srgbClr val="0070C0"/>
                </a:solidFill>
              </a:rPr>
              <a:t>eines</a:t>
            </a:r>
            <a:endParaRPr lang="de-DE" sz="1600" b="1" dirty="0">
              <a:solidFill>
                <a:srgbClr val="0070C0"/>
              </a:solidFill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5025" y="1444625"/>
            <a:ext cx="4041775" cy="3941763"/>
          </a:xfrm>
        </p:spPr>
        <p:txBody>
          <a:bodyPr>
            <a:normAutofit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2000" b="1" dirty="0" smtClean="0">
              <a:solidFill>
                <a:srgbClr val="0070C0"/>
              </a:solidFill>
            </a:endParaRP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2000" b="1" dirty="0" smtClean="0"/>
              <a:t>jeden </a:t>
            </a:r>
            <a:r>
              <a:rPr lang="cs-CZ" sz="2000" b="1" dirty="0">
                <a:solidFill>
                  <a:srgbClr val="0070C0"/>
                </a:solidFill>
              </a:rPr>
              <a:t>z nejstarších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sz="2000" b="1" dirty="0"/>
              <a:t>jeden </a:t>
            </a:r>
            <a:r>
              <a:rPr lang="cs-CZ" sz="2000" b="1" dirty="0">
                <a:solidFill>
                  <a:srgbClr val="0070C0"/>
                </a:solidFill>
              </a:rPr>
              <a:t>z </a:t>
            </a:r>
            <a:r>
              <a:rPr lang="cs-CZ" sz="2000" b="1" dirty="0" smtClean="0">
                <a:solidFill>
                  <a:srgbClr val="0070C0"/>
                </a:solidFill>
              </a:rPr>
              <a:t>nejslavnějších</a:t>
            </a: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2000" b="1" dirty="0">
              <a:solidFill>
                <a:srgbClr val="0070C0"/>
              </a:solidFill>
            </a:endParaRPr>
          </a:p>
          <a:p>
            <a:pPr marL="566928" indent="-45720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cs-CZ" sz="2000" b="1" dirty="0" smtClean="0">
                <a:solidFill>
                  <a:srgbClr val="FF0000"/>
                </a:solidFill>
              </a:rPr>
              <a:t>přeložíme 2. pádem</a:t>
            </a:r>
            <a:r>
              <a:rPr lang="de-DE" sz="2000" b="1" dirty="0" smtClean="0">
                <a:solidFill>
                  <a:srgbClr val="FF0000"/>
                </a:solidFill>
              </a:rPr>
              <a:t/>
            </a:r>
            <a:br>
              <a:rPr lang="de-DE" sz="2000" b="1" dirty="0" smtClean="0">
                <a:solidFill>
                  <a:srgbClr val="FF0000"/>
                </a:solidFill>
              </a:rPr>
            </a:br>
            <a:r>
              <a:rPr lang="de-DE" sz="1800" b="1" dirty="0" smtClean="0">
                <a:solidFill>
                  <a:srgbClr val="0070C0"/>
                </a:solidFill>
              </a:rPr>
              <a:t>…. </a:t>
            </a:r>
            <a:r>
              <a:rPr lang="de-DE" sz="1800" b="1" dirty="0">
                <a:solidFill>
                  <a:srgbClr val="0070C0"/>
                </a:solidFill>
              </a:rPr>
              <a:t>d</a:t>
            </a:r>
            <a:r>
              <a:rPr lang="de-DE" sz="1800" b="1" dirty="0" smtClean="0">
                <a:solidFill>
                  <a:srgbClr val="0070C0"/>
                </a:solidFill>
              </a:rPr>
              <a:t>er ältesten ….. </a:t>
            </a:r>
            <a:endParaRPr lang="cs-CZ" sz="1800" b="1" dirty="0" smtClean="0">
              <a:solidFill>
                <a:srgbClr val="0070C0"/>
              </a:solidFill>
            </a:endParaRPr>
          </a:p>
          <a:p>
            <a:pPr marL="566928" indent="-45720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cs-CZ" sz="2000" b="1" dirty="0">
                <a:solidFill>
                  <a:srgbClr val="FF0000"/>
                </a:solidFill>
              </a:rPr>
              <a:t>p</a:t>
            </a:r>
            <a:r>
              <a:rPr lang="cs-CZ" sz="2000" b="1" dirty="0" smtClean="0">
                <a:solidFill>
                  <a:srgbClr val="FF0000"/>
                </a:solidFill>
              </a:rPr>
              <a:t>řeložíme „opisným“ tvarem von den …</a:t>
            </a:r>
            <a:r>
              <a:rPr lang="de-DE" sz="2000" b="1" dirty="0" smtClean="0">
                <a:solidFill>
                  <a:srgbClr val="FF0000"/>
                </a:solidFill>
              </a:rPr>
              <a:t/>
            </a:r>
            <a:br>
              <a:rPr lang="de-DE" sz="2000" b="1" dirty="0" smtClean="0">
                <a:solidFill>
                  <a:srgbClr val="FF0000"/>
                </a:solidFill>
              </a:rPr>
            </a:br>
            <a:r>
              <a:rPr lang="de-DE" sz="2000" b="1" dirty="0" smtClean="0">
                <a:solidFill>
                  <a:srgbClr val="0070C0"/>
                </a:solidFill>
              </a:rPr>
              <a:t>.... </a:t>
            </a:r>
            <a:r>
              <a:rPr lang="de-DE" sz="1800" b="1" dirty="0" smtClean="0">
                <a:solidFill>
                  <a:srgbClr val="0070C0"/>
                </a:solidFill>
              </a:rPr>
              <a:t>von den ältesten …. (+n)</a:t>
            </a:r>
            <a:endParaRPr lang="cs-CZ" sz="1800" b="1" dirty="0" smtClean="0">
              <a:solidFill>
                <a:srgbClr val="0070C0"/>
              </a:solidFill>
            </a:endParaRPr>
          </a:p>
          <a:p>
            <a:pPr marL="566928" indent="-45720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cs-CZ" sz="2000" b="1" dirty="0" smtClean="0">
              <a:solidFill>
                <a:srgbClr val="0070C0"/>
              </a:solidFill>
            </a:endParaRPr>
          </a:p>
          <a:p>
            <a:pPr marL="566928" indent="-45720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de-DE" sz="1800" b="1" dirty="0" smtClean="0">
              <a:solidFill>
                <a:srgbClr val="0070C0"/>
              </a:solidFill>
            </a:endParaRPr>
          </a:p>
          <a:p>
            <a:pPr marL="452628" indent="-34290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cs-CZ" sz="1800" b="1" dirty="0">
              <a:solidFill>
                <a:srgbClr val="0070C0"/>
              </a:solidFill>
            </a:endParaRPr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20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23528" y="1628800"/>
          <a:ext cx="849694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3200" b="0" dirty="0" smtClean="0"/>
              <a:t>Weihnachten </a:t>
            </a:r>
            <a:endParaRPr lang="cs-CZ" sz="3200" b="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i="1" smtClean="0"/>
              <a:t>Nürnberger „Christkindlesmarkt“</a:t>
            </a:r>
            <a:r>
              <a:rPr lang="de-DE" altLang="cs-CZ" sz="1800" b="1" smtClean="0"/>
              <a:t> ist </a:t>
            </a:r>
            <a:r>
              <a:rPr lang="de-DE" altLang="cs-CZ" sz="1800" b="1" smtClean="0">
                <a:solidFill>
                  <a:srgbClr val="FF0000"/>
                </a:solidFill>
              </a:rPr>
              <a:t>einer der ältesten</a:t>
            </a:r>
            <a:r>
              <a:rPr lang="de-DE" altLang="cs-CZ" sz="1800" b="1" smtClean="0"/>
              <a:t> und </a:t>
            </a:r>
            <a:r>
              <a:rPr lang="de-DE" altLang="cs-CZ" sz="1800" b="1" smtClean="0">
                <a:solidFill>
                  <a:srgbClr val="FF0000"/>
                </a:solidFill>
              </a:rPr>
              <a:t>berühmtesten</a:t>
            </a:r>
            <a:r>
              <a:rPr lang="de-DE" altLang="cs-CZ" sz="1800" b="1" smtClean="0"/>
              <a:t> in der Welt:</a:t>
            </a:r>
            <a:br>
              <a:rPr lang="de-DE" altLang="cs-CZ" sz="1800" b="1" smtClean="0"/>
            </a:br>
            <a:r>
              <a:rPr lang="de-DE" altLang="cs-CZ" sz="1800" b="1" smtClean="0"/>
              <a:t/>
            </a:r>
            <a:br>
              <a:rPr lang="de-DE" altLang="cs-CZ" sz="1800" b="1" smtClean="0"/>
            </a:br>
            <a:r>
              <a:rPr lang="de-DE" altLang="cs-CZ" sz="1800" b="1" smtClean="0">
                <a:solidFill>
                  <a:srgbClr val="0070C0"/>
                </a:solidFill>
              </a:rPr>
              <a:t>in den Holzbuden</a:t>
            </a:r>
            <a:r>
              <a:rPr lang="de-DE" altLang="cs-CZ" sz="1800" b="1" smtClean="0"/>
              <a:t> verkauft man Weihnachtsschmuck, Tücher, Kerzen, Leckereien (Lebkuchen, Marzipankartoffeln,…)</a:t>
            </a:r>
            <a:br>
              <a:rPr lang="de-DE" altLang="cs-CZ" sz="1800" b="1" smtClean="0"/>
            </a:br>
            <a:r>
              <a:rPr lang="de-DE" altLang="cs-CZ" sz="1800" b="1" smtClean="0"/>
              <a:t/>
            </a:r>
            <a:br>
              <a:rPr lang="de-DE" altLang="cs-CZ" sz="1800" b="1" smtClean="0"/>
            </a:br>
            <a:r>
              <a:rPr lang="de-DE" altLang="cs-CZ" sz="1800" b="1" smtClean="0">
                <a:solidFill>
                  <a:srgbClr val="0070C0"/>
                </a:solidFill>
              </a:rPr>
              <a:t>an den Holzbuden</a:t>
            </a:r>
            <a:r>
              <a:rPr lang="de-DE" altLang="cs-CZ" sz="1800" b="1" smtClean="0"/>
              <a:t> trinkt man: </a:t>
            </a:r>
            <a:br>
              <a:rPr lang="de-DE" altLang="cs-CZ" sz="1800" b="1" smtClean="0"/>
            </a:br>
            <a:r>
              <a:rPr lang="de-DE" altLang="cs-CZ" sz="1800" b="1" smtClean="0"/>
              <a:t>	Glühwein</a:t>
            </a:r>
            <a:br>
              <a:rPr lang="de-DE" altLang="cs-CZ" sz="1800" b="1" smtClean="0"/>
            </a:br>
            <a:r>
              <a:rPr lang="de-DE" altLang="cs-CZ" sz="1800" b="1" smtClean="0"/>
              <a:t>	Feuerzangenbowle (Wein + Rum + geschnittene Orangen, 	Zitronen + Zucker)</a:t>
            </a:r>
            <a:br>
              <a:rPr lang="de-DE" altLang="cs-CZ" sz="1800" b="1" smtClean="0"/>
            </a:br>
            <a:r>
              <a:rPr lang="de-DE" altLang="cs-CZ" sz="1800" b="1" smtClean="0"/>
              <a:t>	alkoholfreier Punch</a:t>
            </a:r>
          </a:p>
          <a:p>
            <a:endParaRPr lang="de-DE" altLang="cs-CZ" sz="1800" b="1" smtClean="0"/>
          </a:p>
          <a:p>
            <a:endParaRPr lang="de-DE" altLang="cs-CZ" sz="1800" b="1" smtClean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2400" dirty="0" smtClean="0"/>
              <a:t>Advent: Weihnachtsmarkt - Christkindlmarkt</a:t>
            </a:r>
            <a:endParaRPr lang="cs-CZ" sz="24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2400" dirty="0" smtClean="0"/>
              <a:t> Advent: Weihnachtsdekorationen</a:t>
            </a:r>
            <a:endParaRPr lang="cs-CZ" sz="24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817</TotalTime>
  <Words>684</Words>
  <Application>Microsoft Office PowerPoint</Application>
  <PresentationFormat>Předvádění na obrazovce (4:3)</PresentationFormat>
  <Paragraphs>199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Lucida Sans Unicode</vt:lpstr>
      <vt:lpstr>Arial</vt:lpstr>
      <vt:lpstr>Wingdings 3</vt:lpstr>
      <vt:lpstr>Verdana</vt:lpstr>
      <vt:lpstr>Wingdings 2</vt:lpstr>
      <vt:lpstr>Calibri</vt:lpstr>
      <vt:lpstr>Shluk</vt:lpstr>
      <vt:lpstr>Feste</vt:lpstr>
      <vt:lpstr>Inhalt.</vt:lpstr>
      <vt:lpstr>Warum feiern die Deutschen  Weihnachten?</vt:lpstr>
      <vt:lpstr> Fröhliche Weihnachten und ein glückliches Neues Jahr.</vt:lpstr>
      <vt:lpstr>Gramatika: stupňování přídavných jmen</vt:lpstr>
      <vt:lpstr> Gramatika: „Nürnberger Christkindlesmarkt“ ist einer der ältesten und der berühmtesten der Welt. </vt:lpstr>
      <vt:lpstr>Weihnachten </vt:lpstr>
      <vt:lpstr>Advent: Weihnachtsmarkt - Christkindlmarkt</vt:lpstr>
      <vt:lpstr> Advent: Weihnachtsdekorationen</vt:lpstr>
      <vt:lpstr>Advent: Weihnachtsvorbereitungen</vt:lpstr>
      <vt:lpstr>Nikolaustag - der heilige Nikolaus kommt:</vt:lpstr>
      <vt:lpstr>Nikolaustag - Bescherung:</vt:lpstr>
      <vt:lpstr>Am Heiligen Abend: „Festessel“ – das Essen am Heiligen Abend</vt:lpstr>
      <vt:lpstr>Am Heiligen Abend: Christkind oder Weihnachtsmann</vt:lpstr>
      <vt:lpstr>Am Heiligen Abend: Weihnachtsbräuche</vt:lpstr>
      <vt:lpstr>Weihnachtsfeste</vt:lpstr>
      <vt:lpstr>Silvester    Neujahr</vt:lpstr>
      <vt:lpstr>Neujahrsvorsätze </vt:lpstr>
      <vt:lpstr>Haben Sie auch Neujahrvorsätze?</vt:lpstr>
      <vt:lpstr>Dreikönigstag – ein Fest für die Kinder</vt:lpstr>
      <vt:lpstr>ENDE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Ucitel_NB50</dc:creator>
  <cp:lastModifiedBy>Ucitel_NB50</cp:lastModifiedBy>
  <cp:revision>43</cp:revision>
  <dcterms:created xsi:type="dcterms:W3CDTF">2012-12-29T21:17:59Z</dcterms:created>
  <dcterms:modified xsi:type="dcterms:W3CDTF">2014-08-19T09:39:11Z</dcterms:modified>
</cp:coreProperties>
</file>