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7BF8"/>
    <a:srgbClr val="0066FF"/>
    <a:srgbClr val="FFFC14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191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865B7E-6F5D-4362-A4E8-0C484C5C3D9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9673D836-44A1-4920-B567-DE02AD830F5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Die Arbeit</a:t>
          </a:r>
          <a:endParaRPr kumimoji="0" lang="cs-CZ" altLang="cs-CZ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07788FFF-6659-49CA-B620-666E3F4A06F5}" type="parTrans" cxnId="{C14E0AC6-269A-4A0A-89E6-7CC18EAFD46C}">
      <dgm:prSet/>
      <dgm:spPr/>
    </dgm:pt>
    <dgm:pt modelId="{A1ED2D31-0EAF-47C1-97E5-40BC19A1E100}" type="sibTrans" cxnId="{C14E0AC6-269A-4A0A-89E6-7CC18EAFD46C}">
      <dgm:prSet/>
      <dgm:spPr/>
    </dgm:pt>
    <dgm:pt modelId="{18F6FC90-3160-4996-80E7-B2D11578F99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geistig</a:t>
          </a:r>
          <a:endParaRPr kumimoji="0" lang="cs-CZ" altLang="cs-CZ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048FDD12-FBE1-4955-A6CB-6828A693C675}" type="parTrans" cxnId="{F8781AF6-268B-450C-8663-CA270CB3FA58}">
      <dgm:prSet/>
      <dgm:spPr/>
    </dgm:pt>
    <dgm:pt modelId="{DE4F961B-2304-4C5A-89EF-1D7431906183}" type="sibTrans" cxnId="{F8781AF6-268B-450C-8663-CA270CB3FA58}">
      <dgm:prSet/>
      <dgm:spPr/>
    </dgm:pt>
    <dgm:pt modelId="{327EAB86-EADF-4D53-BD5F-A0EFD336AB3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Mönch, Priester,</a:t>
          </a: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Lehrer, Buchhalterin, …</a:t>
          </a:r>
          <a:endParaRPr kumimoji="0" lang="cs-CZ" altLang="cs-CZ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4265EAB6-BF11-4151-9583-E96DE193DC73}" type="parTrans" cxnId="{50DFC731-8EE9-49DA-93BF-D3DA0ACB7C8A}">
      <dgm:prSet/>
      <dgm:spPr/>
    </dgm:pt>
    <dgm:pt modelId="{B33241E4-6107-4270-9040-554A6F297831}" type="sibTrans" cxnId="{50DFC731-8EE9-49DA-93BF-D3DA0ACB7C8A}">
      <dgm:prSet/>
      <dgm:spPr/>
    </dgm:pt>
    <dgm:pt modelId="{ADDCDB0B-EA6D-46C8-B2A3-094E65B2B38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körperlich</a:t>
          </a:r>
          <a:endParaRPr kumimoji="0" lang="cs-CZ" altLang="cs-CZ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0AFC05E2-0917-4776-B986-7E13EDB2DB89}" type="parTrans" cxnId="{9903808A-2F60-46A6-8FDD-17F69786F253}">
      <dgm:prSet/>
      <dgm:spPr/>
    </dgm:pt>
    <dgm:pt modelId="{15D50D76-7267-4C0E-839D-A2083A56715E}" type="sibTrans" cxnId="{9903808A-2F60-46A6-8FDD-17F69786F253}">
      <dgm:prSet/>
      <dgm:spPr/>
    </dgm:pt>
    <dgm:pt modelId="{C24FB00A-8718-46C4-9FE6-549FA4ACA50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Maurer, Bauarbeiter,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Profisportler, Bauer, …</a:t>
          </a:r>
          <a:endParaRPr kumimoji="0" lang="cs-CZ" altLang="cs-CZ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C1FD4477-71EE-45C8-9082-2633C52F4252}" type="parTrans" cxnId="{2F5F3897-9412-4CBA-BD90-B1A2AD1A6EA7}">
      <dgm:prSet/>
      <dgm:spPr/>
    </dgm:pt>
    <dgm:pt modelId="{0CF04101-2542-4408-BD39-0285021A87CD}" type="sibTrans" cxnId="{2F5F3897-9412-4CBA-BD90-B1A2AD1A6EA7}">
      <dgm:prSet/>
      <dgm:spPr/>
    </dgm:pt>
    <dgm:pt modelId="{2CB4C3F2-81BC-4EAA-B2FC-DF0980214D8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hoch verantwortlich</a:t>
          </a:r>
          <a:endParaRPr kumimoji="0" lang="cs-CZ" altLang="cs-CZ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28076561-00BB-496B-8ED0-ACD0304356C2}" type="parTrans" cxnId="{01711903-E624-4C32-A314-B1229CF3FEC7}">
      <dgm:prSet/>
      <dgm:spPr/>
    </dgm:pt>
    <dgm:pt modelId="{8BA7D840-E6A2-4EF2-B9CE-5FD6EEFC4586}" type="sibTrans" cxnId="{01711903-E624-4C32-A314-B1229CF3FEC7}">
      <dgm:prSet/>
      <dgm:spPr/>
    </dgm:pt>
    <dgm:pt modelId="{9D0DBB4F-1FA9-4BD7-AC84-17E96EABBFE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Arzt, Pilot, Busfahrer,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Elektriker, ….</a:t>
          </a:r>
          <a:endParaRPr kumimoji="0" lang="cs-CZ" altLang="cs-CZ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B41581F3-5B47-487A-A8A9-064BBD06DB19}" type="parTrans" cxnId="{73330F4B-BD15-40B1-899A-B2DF428AC586}">
      <dgm:prSet/>
      <dgm:spPr/>
    </dgm:pt>
    <dgm:pt modelId="{B13A708B-94D2-4B09-B96A-6F1FCCC74E6C}" type="sibTrans" cxnId="{73330F4B-BD15-40B1-899A-B2DF428AC586}">
      <dgm:prSet/>
      <dgm:spPr/>
    </dgm:pt>
    <dgm:pt modelId="{015CC46F-C8EA-4AE6-98BF-284254AE05FB}" type="pres">
      <dgm:prSet presAssocID="{8B865B7E-6F5D-4362-A4E8-0C484C5C3D9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896053F-B4B5-418D-A7E8-690D543BE4E8}" type="pres">
      <dgm:prSet presAssocID="{9673D836-44A1-4920-B567-DE02AD830F56}" presName="hierRoot1" presStyleCnt="0">
        <dgm:presLayoutVars>
          <dgm:hierBranch/>
        </dgm:presLayoutVars>
      </dgm:prSet>
      <dgm:spPr/>
    </dgm:pt>
    <dgm:pt modelId="{91FE6CB3-72FE-4B7F-918E-039283A88D63}" type="pres">
      <dgm:prSet presAssocID="{9673D836-44A1-4920-B567-DE02AD830F56}" presName="rootComposite1" presStyleCnt="0"/>
      <dgm:spPr/>
    </dgm:pt>
    <dgm:pt modelId="{35041BBB-55EC-478F-A4DF-B192383040BD}" type="pres">
      <dgm:prSet presAssocID="{9673D836-44A1-4920-B567-DE02AD830F56}" presName="rootText1" presStyleLbl="node0" presStyleIdx="0" presStyleCnt="1">
        <dgm:presLayoutVars>
          <dgm:chPref val="3"/>
        </dgm:presLayoutVars>
      </dgm:prSet>
      <dgm:spPr/>
    </dgm:pt>
    <dgm:pt modelId="{7095A623-0912-4937-AE8C-D1B05F561062}" type="pres">
      <dgm:prSet presAssocID="{9673D836-44A1-4920-B567-DE02AD830F56}" presName="rootConnector1" presStyleLbl="node1" presStyleIdx="0" presStyleCnt="0"/>
      <dgm:spPr/>
    </dgm:pt>
    <dgm:pt modelId="{CB9607B2-FCC7-4D6A-B9BF-2148B1A3A5C0}" type="pres">
      <dgm:prSet presAssocID="{9673D836-44A1-4920-B567-DE02AD830F56}" presName="hierChild2" presStyleCnt="0"/>
      <dgm:spPr/>
    </dgm:pt>
    <dgm:pt modelId="{2E74CC5D-D7A7-4CEB-9CD6-4B7F3EFF227D}" type="pres">
      <dgm:prSet presAssocID="{048FDD12-FBE1-4955-A6CB-6828A693C675}" presName="Name35" presStyleLbl="parChTrans1D2" presStyleIdx="0" presStyleCnt="4"/>
      <dgm:spPr/>
    </dgm:pt>
    <dgm:pt modelId="{4B335ACA-9154-46F5-BFD0-F176697A3837}" type="pres">
      <dgm:prSet presAssocID="{18F6FC90-3160-4996-80E7-B2D11578F997}" presName="hierRoot2" presStyleCnt="0">
        <dgm:presLayoutVars>
          <dgm:hierBranch/>
        </dgm:presLayoutVars>
      </dgm:prSet>
      <dgm:spPr/>
    </dgm:pt>
    <dgm:pt modelId="{6D22A574-964F-4D8D-96DA-0F0C86B8CDFE}" type="pres">
      <dgm:prSet presAssocID="{18F6FC90-3160-4996-80E7-B2D11578F997}" presName="rootComposite" presStyleCnt="0"/>
      <dgm:spPr/>
    </dgm:pt>
    <dgm:pt modelId="{616ED801-1E4E-4250-A1A4-31EC8EE8E470}" type="pres">
      <dgm:prSet presAssocID="{18F6FC90-3160-4996-80E7-B2D11578F997}" presName="rootText" presStyleLbl="node2" presStyleIdx="0" presStyleCnt="4">
        <dgm:presLayoutVars>
          <dgm:chPref val="3"/>
        </dgm:presLayoutVars>
      </dgm:prSet>
      <dgm:spPr/>
    </dgm:pt>
    <dgm:pt modelId="{245B1364-8B6C-4EFF-AD72-EBA348417319}" type="pres">
      <dgm:prSet presAssocID="{18F6FC90-3160-4996-80E7-B2D11578F997}" presName="rootConnector" presStyleLbl="node2" presStyleIdx="0" presStyleCnt="4"/>
      <dgm:spPr/>
    </dgm:pt>
    <dgm:pt modelId="{0BB2A016-E68B-468C-ACCD-B72FBB2CA826}" type="pres">
      <dgm:prSet presAssocID="{18F6FC90-3160-4996-80E7-B2D11578F997}" presName="hierChild4" presStyleCnt="0"/>
      <dgm:spPr/>
    </dgm:pt>
    <dgm:pt modelId="{4BA219DC-6BC3-48C4-92B1-7C5437FAE6AF}" type="pres">
      <dgm:prSet presAssocID="{4265EAB6-BF11-4151-9583-E96DE193DC73}" presName="Name35" presStyleLbl="parChTrans1D3" presStyleIdx="0" presStyleCnt="2"/>
      <dgm:spPr/>
    </dgm:pt>
    <dgm:pt modelId="{E34FB612-27E9-4FC4-B95A-EA9E0BF87538}" type="pres">
      <dgm:prSet presAssocID="{327EAB86-EADF-4D53-BD5F-A0EFD336AB39}" presName="hierRoot2" presStyleCnt="0">
        <dgm:presLayoutVars>
          <dgm:hierBranch val="r"/>
        </dgm:presLayoutVars>
      </dgm:prSet>
      <dgm:spPr/>
    </dgm:pt>
    <dgm:pt modelId="{879EA87C-AA1F-41F2-9181-2DE909A625D0}" type="pres">
      <dgm:prSet presAssocID="{327EAB86-EADF-4D53-BD5F-A0EFD336AB39}" presName="rootComposite" presStyleCnt="0"/>
      <dgm:spPr/>
    </dgm:pt>
    <dgm:pt modelId="{AFA85414-3F22-4494-90A8-23E1D7B18DF7}" type="pres">
      <dgm:prSet presAssocID="{327EAB86-EADF-4D53-BD5F-A0EFD336AB39}" presName="rootText" presStyleLbl="node3" presStyleIdx="0" presStyleCnt="2">
        <dgm:presLayoutVars>
          <dgm:chPref val="3"/>
        </dgm:presLayoutVars>
      </dgm:prSet>
      <dgm:spPr/>
    </dgm:pt>
    <dgm:pt modelId="{06AB6E80-7767-4C34-AFAB-FE17F2582577}" type="pres">
      <dgm:prSet presAssocID="{327EAB86-EADF-4D53-BD5F-A0EFD336AB39}" presName="rootConnector" presStyleLbl="node3" presStyleIdx="0" presStyleCnt="2"/>
      <dgm:spPr/>
    </dgm:pt>
    <dgm:pt modelId="{564A149D-D72D-4EFB-8A92-CD0FB8C2F968}" type="pres">
      <dgm:prSet presAssocID="{327EAB86-EADF-4D53-BD5F-A0EFD336AB39}" presName="hierChild4" presStyleCnt="0"/>
      <dgm:spPr/>
    </dgm:pt>
    <dgm:pt modelId="{C1B62FEB-5A2D-46A4-8948-B9283624ACB8}" type="pres">
      <dgm:prSet presAssocID="{327EAB86-EADF-4D53-BD5F-A0EFD336AB39}" presName="hierChild5" presStyleCnt="0"/>
      <dgm:spPr/>
    </dgm:pt>
    <dgm:pt modelId="{C95696F0-764C-489C-84F9-0787AF2A4277}" type="pres">
      <dgm:prSet presAssocID="{18F6FC90-3160-4996-80E7-B2D11578F997}" presName="hierChild5" presStyleCnt="0"/>
      <dgm:spPr/>
    </dgm:pt>
    <dgm:pt modelId="{4BBD142C-D2F1-4B12-B77F-81116573EB8B}" type="pres">
      <dgm:prSet presAssocID="{0AFC05E2-0917-4776-B986-7E13EDB2DB89}" presName="Name35" presStyleLbl="parChTrans1D2" presStyleIdx="1" presStyleCnt="4"/>
      <dgm:spPr/>
    </dgm:pt>
    <dgm:pt modelId="{10CE60E9-B0C9-4236-BACF-29E12FCAEDCE}" type="pres">
      <dgm:prSet presAssocID="{ADDCDB0B-EA6D-46C8-B2A3-094E65B2B388}" presName="hierRoot2" presStyleCnt="0">
        <dgm:presLayoutVars>
          <dgm:hierBranch/>
        </dgm:presLayoutVars>
      </dgm:prSet>
      <dgm:spPr/>
    </dgm:pt>
    <dgm:pt modelId="{7DDA3E00-5566-45B5-AABA-6894FC12CA50}" type="pres">
      <dgm:prSet presAssocID="{ADDCDB0B-EA6D-46C8-B2A3-094E65B2B388}" presName="rootComposite" presStyleCnt="0"/>
      <dgm:spPr/>
    </dgm:pt>
    <dgm:pt modelId="{31BFCCE4-2CCA-46D7-9681-29B0A4A67905}" type="pres">
      <dgm:prSet presAssocID="{ADDCDB0B-EA6D-46C8-B2A3-094E65B2B388}" presName="rootText" presStyleLbl="node2" presStyleIdx="1" presStyleCnt="4">
        <dgm:presLayoutVars>
          <dgm:chPref val="3"/>
        </dgm:presLayoutVars>
      </dgm:prSet>
      <dgm:spPr/>
    </dgm:pt>
    <dgm:pt modelId="{682195D2-FE3E-44C0-BEBE-99D20BAB8F3B}" type="pres">
      <dgm:prSet presAssocID="{ADDCDB0B-EA6D-46C8-B2A3-094E65B2B388}" presName="rootConnector" presStyleLbl="node2" presStyleIdx="1" presStyleCnt="4"/>
      <dgm:spPr/>
    </dgm:pt>
    <dgm:pt modelId="{F5EAF8CF-DE2C-4808-A1B6-27BC9D6089E1}" type="pres">
      <dgm:prSet presAssocID="{ADDCDB0B-EA6D-46C8-B2A3-094E65B2B388}" presName="hierChild4" presStyleCnt="0"/>
      <dgm:spPr/>
    </dgm:pt>
    <dgm:pt modelId="{AD7988EA-8490-433E-BBFE-30ABF3BB7DC8}" type="pres">
      <dgm:prSet presAssocID="{C1FD4477-71EE-45C8-9082-2633C52F4252}" presName="Name35" presStyleLbl="parChTrans1D3" presStyleIdx="1" presStyleCnt="2"/>
      <dgm:spPr/>
    </dgm:pt>
    <dgm:pt modelId="{78B02F9C-465C-4951-B8B0-1919C9F03C3D}" type="pres">
      <dgm:prSet presAssocID="{C24FB00A-8718-46C4-9FE6-549FA4ACA506}" presName="hierRoot2" presStyleCnt="0">
        <dgm:presLayoutVars>
          <dgm:hierBranch val="r"/>
        </dgm:presLayoutVars>
      </dgm:prSet>
      <dgm:spPr/>
    </dgm:pt>
    <dgm:pt modelId="{3BE1541E-6E02-444B-86EC-64C8B75E7644}" type="pres">
      <dgm:prSet presAssocID="{C24FB00A-8718-46C4-9FE6-549FA4ACA506}" presName="rootComposite" presStyleCnt="0"/>
      <dgm:spPr/>
    </dgm:pt>
    <dgm:pt modelId="{03C10ACC-FFE2-42A3-B546-414471F21EEB}" type="pres">
      <dgm:prSet presAssocID="{C24FB00A-8718-46C4-9FE6-549FA4ACA506}" presName="rootText" presStyleLbl="node3" presStyleIdx="1" presStyleCnt="2">
        <dgm:presLayoutVars>
          <dgm:chPref val="3"/>
        </dgm:presLayoutVars>
      </dgm:prSet>
      <dgm:spPr/>
    </dgm:pt>
    <dgm:pt modelId="{81DF187D-E145-4952-9338-EDA0DC1F554F}" type="pres">
      <dgm:prSet presAssocID="{C24FB00A-8718-46C4-9FE6-549FA4ACA506}" presName="rootConnector" presStyleLbl="node3" presStyleIdx="1" presStyleCnt="2"/>
      <dgm:spPr/>
    </dgm:pt>
    <dgm:pt modelId="{8ADE73E3-5B51-4AF2-B9EB-EDA91249CAF5}" type="pres">
      <dgm:prSet presAssocID="{C24FB00A-8718-46C4-9FE6-549FA4ACA506}" presName="hierChild4" presStyleCnt="0"/>
      <dgm:spPr/>
    </dgm:pt>
    <dgm:pt modelId="{804BCB94-94B8-411B-A9D2-8F2330AF5197}" type="pres">
      <dgm:prSet presAssocID="{C24FB00A-8718-46C4-9FE6-549FA4ACA506}" presName="hierChild5" presStyleCnt="0"/>
      <dgm:spPr/>
    </dgm:pt>
    <dgm:pt modelId="{124E427A-B152-4FB4-A54C-08EEB4466B32}" type="pres">
      <dgm:prSet presAssocID="{ADDCDB0B-EA6D-46C8-B2A3-094E65B2B388}" presName="hierChild5" presStyleCnt="0"/>
      <dgm:spPr/>
    </dgm:pt>
    <dgm:pt modelId="{3E0D3E02-6590-47E5-844A-C45F5BBB0E38}" type="pres">
      <dgm:prSet presAssocID="{28076561-00BB-496B-8ED0-ACD0304356C2}" presName="Name35" presStyleLbl="parChTrans1D2" presStyleIdx="2" presStyleCnt="4"/>
      <dgm:spPr/>
    </dgm:pt>
    <dgm:pt modelId="{D248619D-D812-4BB8-97FA-D6804362A8B1}" type="pres">
      <dgm:prSet presAssocID="{2CB4C3F2-81BC-4EAA-B2FC-DF0980214D86}" presName="hierRoot2" presStyleCnt="0">
        <dgm:presLayoutVars>
          <dgm:hierBranch/>
        </dgm:presLayoutVars>
      </dgm:prSet>
      <dgm:spPr/>
    </dgm:pt>
    <dgm:pt modelId="{6CD4A2AC-74A2-4A7A-AF79-8E7AAE9558EF}" type="pres">
      <dgm:prSet presAssocID="{2CB4C3F2-81BC-4EAA-B2FC-DF0980214D86}" presName="rootComposite" presStyleCnt="0"/>
      <dgm:spPr/>
    </dgm:pt>
    <dgm:pt modelId="{3CD9DE28-E50A-425C-9EC0-24D15BC3333E}" type="pres">
      <dgm:prSet presAssocID="{2CB4C3F2-81BC-4EAA-B2FC-DF0980214D86}" presName="rootText" presStyleLbl="node2" presStyleIdx="2" presStyleCnt="4">
        <dgm:presLayoutVars>
          <dgm:chPref val="3"/>
        </dgm:presLayoutVars>
      </dgm:prSet>
      <dgm:spPr/>
    </dgm:pt>
    <dgm:pt modelId="{15794189-AD74-4A60-AD9E-6CDE512BC80D}" type="pres">
      <dgm:prSet presAssocID="{2CB4C3F2-81BC-4EAA-B2FC-DF0980214D86}" presName="rootConnector" presStyleLbl="node2" presStyleIdx="2" presStyleCnt="4"/>
      <dgm:spPr/>
    </dgm:pt>
    <dgm:pt modelId="{8A5EABC2-4602-4ED2-88C3-13D41466F148}" type="pres">
      <dgm:prSet presAssocID="{2CB4C3F2-81BC-4EAA-B2FC-DF0980214D86}" presName="hierChild4" presStyleCnt="0"/>
      <dgm:spPr/>
    </dgm:pt>
    <dgm:pt modelId="{F25AF1B2-7425-4EBD-A98F-3964F3AD6F6A}" type="pres">
      <dgm:prSet presAssocID="{2CB4C3F2-81BC-4EAA-B2FC-DF0980214D86}" presName="hierChild5" presStyleCnt="0"/>
      <dgm:spPr/>
    </dgm:pt>
    <dgm:pt modelId="{7834A68D-1800-4A15-A4A4-6993BA893DF9}" type="pres">
      <dgm:prSet presAssocID="{B41581F3-5B47-487A-A8A9-064BBD06DB19}" presName="Name35" presStyleLbl="parChTrans1D2" presStyleIdx="3" presStyleCnt="4"/>
      <dgm:spPr/>
    </dgm:pt>
    <dgm:pt modelId="{4E1B3E6C-3FC3-4D29-A321-76135B5497A1}" type="pres">
      <dgm:prSet presAssocID="{9D0DBB4F-1FA9-4BD7-AC84-17E96EABBFEA}" presName="hierRoot2" presStyleCnt="0">
        <dgm:presLayoutVars>
          <dgm:hierBranch/>
        </dgm:presLayoutVars>
      </dgm:prSet>
      <dgm:spPr/>
    </dgm:pt>
    <dgm:pt modelId="{6991A88E-2401-4569-96D4-FD3FB27780F2}" type="pres">
      <dgm:prSet presAssocID="{9D0DBB4F-1FA9-4BD7-AC84-17E96EABBFEA}" presName="rootComposite" presStyleCnt="0"/>
      <dgm:spPr/>
    </dgm:pt>
    <dgm:pt modelId="{2C771B45-65C2-4F9D-84E6-D6C05CF32740}" type="pres">
      <dgm:prSet presAssocID="{9D0DBB4F-1FA9-4BD7-AC84-17E96EABBFEA}" presName="rootText" presStyleLbl="node2" presStyleIdx="3" presStyleCnt="4">
        <dgm:presLayoutVars>
          <dgm:chPref val="3"/>
        </dgm:presLayoutVars>
      </dgm:prSet>
      <dgm:spPr/>
    </dgm:pt>
    <dgm:pt modelId="{502CAEB6-B752-4BB7-BE1B-624D74177AE7}" type="pres">
      <dgm:prSet presAssocID="{9D0DBB4F-1FA9-4BD7-AC84-17E96EABBFEA}" presName="rootConnector" presStyleLbl="node2" presStyleIdx="3" presStyleCnt="4"/>
      <dgm:spPr/>
    </dgm:pt>
    <dgm:pt modelId="{BDCE5E7B-95D0-4ED7-BF39-6D37453179FD}" type="pres">
      <dgm:prSet presAssocID="{9D0DBB4F-1FA9-4BD7-AC84-17E96EABBFEA}" presName="hierChild4" presStyleCnt="0"/>
      <dgm:spPr/>
    </dgm:pt>
    <dgm:pt modelId="{F529C7BB-0E8C-4FE9-B0C5-97C92CC90D6C}" type="pres">
      <dgm:prSet presAssocID="{9D0DBB4F-1FA9-4BD7-AC84-17E96EABBFEA}" presName="hierChild5" presStyleCnt="0"/>
      <dgm:spPr/>
    </dgm:pt>
    <dgm:pt modelId="{F53D83D3-7639-4351-B78B-08B1415E8922}" type="pres">
      <dgm:prSet presAssocID="{9673D836-44A1-4920-B567-DE02AD830F56}" presName="hierChild3" presStyleCnt="0"/>
      <dgm:spPr/>
    </dgm:pt>
  </dgm:ptLst>
  <dgm:cxnLst>
    <dgm:cxn modelId="{0BC18C4F-94C8-472A-A0F9-D48591AD55C5}" type="presOf" srcId="{9D0DBB4F-1FA9-4BD7-AC84-17E96EABBFEA}" destId="{2C771B45-65C2-4F9D-84E6-D6C05CF32740}" srcOrd="0" destOrd="0" presId="urn:microsoft.com/office/officeart/2005/8/layout/orgChart1"/>
    <dgm:cxn modelId="{C14E0AC6-269A-4A0A-89E6-7CC18EAFD46C}" srcId="{8B865B7E-6F5D-4362-A4E8-0C484C5C3D90}" destId="{9673D836-44A1-4920-B567-DE02AD830F56}" srcOrd="0" destOrd="0" parTransId="{07788FFF-6659-49CA-B620-666E3F4A06F5}" sibTransId="{A1ED2D31-0EAF-47C1-97E5-40BC19A1E100}"/>
    <dgm:cxn modelId="{089AC758-B722-44F7-A54A-A8B4A5D9CDE2}" type="presOf" srcId="{ADDCDB0B-EA6D-46C8-B2A3-094E65B2B388}" destId="{31BFCCE4-2CCA-46D7-9681-29B0A4A67905}" srcOrd="0" destOrd="0" presId="urn:microsoft.com/office/officeart/2005/8/layout/orgChart1"/>
    <dgm:cxn modelId="{01711903-E624-4C32-A314-B1229CF3FEC7}" srcId="{9673D836-44A1-4920-B567-DE02AD830F56}" destId="{2CB4C3F2-81BC-4EAA-B2FC-DF0980214D86}" srcOrd="2" destOrd="0" parTransId="{28076561-00BB-496B-8ED0-ACD0304356C2}" sibTransId="{8BA7D840-E6A2-4EF2-B9CE-5FD6EEFC4586}"/>
    <dgm:cxn modelId="{F97F8CE2-BCDA-42E7-9502-E13989624A92}" type="presOf" srcId="{327EAB86-EADF-4D53-BD5F-A0EFD336AB39}" destId="{AFA85414-3F22-4494-90A8-23E1D7B18DF7}" srcOrd="0" destOrd="0" presId="urn:microsoft.com/office/officeart/2005/8/layout/orgChart1"/>
    <dgm:cxn modelId="{477278A1-07E0-47AD-B5B9-C64BE711B764}" type="presOf" srcId="{9D0DBB4F-1FA9-4BD7-AC84-17E96EABBFEA}" destId="{502CAEB6-B752-4BB7-BE1B-624D74177AE7}" srcOrd="1" destOrd="0" presId="urn:microsoft.com/office/officeart/2005/8/layout/orgChart1"/>
    <dgm:cxn modelId="{2D0A5B7E-0C3E-4C1F-90C0-CD7DA96E2C7C}" type="presOf" srcId="{2CB4C3F2-81BC-4EAA-B2FC-DF0980214D86}" destId="{3CD9DE28-E50A-425C-9EC0-24D15BC3333E}" srcOrd="0" destOrd="0" presId="urn:microsoft.com/office/officeart/2005/8/layout/orgChart1"/>
    <dgm:cxn modelId="{0D75700F-807B-47A3-A5E3-147797FAD217}" type="presOf" srcId="{28076561-00BB-496B-8ED0-ACD0304356C2}" destId="{3E0D3E02-6590-47E5-844A-C45F5BBB0E38}" srcOrd="0" destOrd="0" presId="urn:microsoft.com/office/officeart/2005/8/layout/orgChart1"/>
    <dgm:cxn modelId="{659ED1D2-49CF-44CF-B133-E5320DDF33CC}" type="presOf" srcId="{18F6FC90-3160-4996-80E7-B2D11578F997}" destId="{616ED801-1E4E-4250-A1A4-31EC8EE8E470}" srcOrd="0" destOrd="0" presId="urn:microsoft.com/office/officeart/2005/8/layout/orgChart1"/>
    <dgm:cxn modelId="{BF0291D0-88DE-40E7-96E1-1163B8546D78}" type="presOf" srcId="{C1FD4477-71EE-45C8-9082-2633C52F4252}" destId="{AD7988EA-8490-433E-BBFE-30ABF3BB7DC8}" srcOrd="0" destOrd="0" presId="urn:microsoft.com/office/officeart/2005/8/layout/orgChart1"/>
    <dgm:cxn modelId="{DDD990A3-A8B5-4D5F-A3FA-FC9A689D16D3}" type="presOf" srcId="{9673D836-44A1-4920-B567-DE02AD830F56}" destId="{7095A623-0912-4937-AE8C-D1B05F561062}" srcOrd="1" destOrd="0" presId="urn:microsoft.com/office/officeart/2005/8/layout/orgChart1"/>
    <dgm:cxn modelId="{528C039D-F636-4EB1-B2A1-DF4C8B3556F3}" type="presOf" srcId="{4265EAB6-BF11-4151-9583-E96DE193DC73}" destId="{4BA219DC-6BC3-48C4-92B1-7C5437FAE6AF}" srcOrd="0" destOrd="0" presId="urn:microsoft.com/office/officeart/2005/8/layout/orgChart1"/>
    <dgm:cxn modelId="{85DE68E8-5A43-4BBB-B47F-4A642E99810D}" type="presOf" srcId="{327EAB86-EADF-4D53-BD5F-A0EFD336AB39}" destId="{06AB6E80-7767-4C34-AFAB-FE17F2582577}" srcOrd="1" destOrd="0" presId="urn:microsoft.com/office/officeart/2005/8/layout/orgChart1"/>
    <dgm:cxn modelId="{B15004FD-C533-440C-BAB1-BFBBE27497D2}" type="presOf" srcId="{ADDCDB0B-EA6D-46C8-B2A3-094E65B2B388}" destId="{682195D2-FE3E-44C0-BEBE-99D20BAB8F3B}" srcOrd="1" destOrd="0" presId="urn:microsoft.com/office/officeart/2005/8/layout/orgChart1"/>
    <dgm:cxn modelId="{4C4272A4-E355-4C54-BD71-7070F6FC0F8C}" type="presOf" srcId="{048FDD12-FBE1-4955-A6CB-6828A693C675}" destId="{2E74CC5D-D7A7-4CEB-9CD6-4B7F3EFF227D}" srcOrd="0" destOrd="0" presId="urn:microsoft.com/office/officeart/2005/8/layout/orgChart1"/>
    <dgm:cxn modelId="{D7069416-0243-4E08-A94A-7224119D4837}" type="presOf" srcId="{2CB4C3F2-81BC-4EAA-B2FC-DF0980214D86}" destId="{15794189-AD74-4A60-AD9E-6CDE512BC80D}" srcOrd="1" destOrd="0" presId="urn:microsoft.com/office/officeart/2005/8/layout/orgChart1"/>
    <dgm:cxn modelId="{73330F4B-BD15-40B1-899A-B2DF428AC586}" srcId="{9673D836-44A1-4920-B567-DE02AD830F56}" destId="{9D0DBB4F-1FA9-4BD7-AC84-17E96EABBFEA}" srcOrd="3" destOrd="0" parTransId="{B41581F3-5B47-487A-A8A9-064BBD06DB19}" sibTransId="{B13A708B-94D2-4B09-B96A-6F1FCCC74E6C}"/>
    <dgm:cxn modelId="{5D37558F-E31C-4F3A-AC32-60479899F2C2}" type="presOf" srcId="{C24FB00A-8718-46C4-9FE6-549FA4ACA506}" destId="{03C10ACC-FFE2-42A3-B546-414471F21EEB}" srcOrd="0" destOrd="0" presId="urn:microsoft.com/office/officeart/2005/8/layout/orgChart1"/>
    <dgm:cxn modelId="{586D2858-BDFF-43F8-96CF-7EC74943005B}" type="presOf" srcId="{B41581F3-5B47-487A-A8A9-064BBD06DB19}" destId="{7834A68D-1800-4A15-A4A4-6993BA893DF9}" srcOrd="0" destOrd="0" presId="urn:microsoft.com/office/officeart/2005/8/layout/orgChart1"/>
    <dgm:cxn modelId="{07AF944B-FE82-4438-BD96-7DE479E68CCC}" type="presOf" srcId="{18F6FC90-3160-4996-80E7-B2D11578F997}" destId="{245B1364-8B6C-4EFF-AD72-EBA348417319}" srcOrd="1" destOrd="0" presId="urn:microsoft.com/office/officeart/2005/8/layout/orgChart1"/>
    <dgm:cxn modelId="{A5DD593B-4871-4AA9-A290-DDD69411E502}" type="presOf" srcId="{9673D836-44A1-4920-B567-DE02AD830F56}" destId="{35041BBB-55EC-478F-A4DF-B192383040BD}" srcOrd="0" destOrd="0" presId="urn:microsoft.com/office/officeart/2005/8/layout/orgChart1"/>
    <dgm:cxn modelId="{F8781AF6-268B-450C-8663-CA270CB3FA58}" srcId="{9673D836-44A1-4920-B567-DE02AD830F56}" destId="{18F6FC90-3160-4996-80E7-B2D11578F997}" srcOrd="0" destOrd="0" parTransId="{048FDD12-FBE1-4955-A6CB-6828A693C675}" sibTransId="{DE4F961B-2304-4C5A-89EF-1D7431906183}"/>
    <dgm:cxn modelId="{50DFC731-8EE9-49DA-93BF-D3DA0ACB7C8A}" srcId="{18F6FC90-3160-4996-80E7-B2D11578F997}" destId="{327EAB86-EADF-4D53-BD5F-A0EFD336AB39}" srcOrd="0" destOrd="0" parTransId="{4265EAB6-BF11-4151-9583-E96DE193DC73}" sibTransId="{B33241E4-6107-4270-9040-554A6F297831}"/>
    <dgm:cxn modelId="{6990C5FD-06FB-4058-8D2F-5E521A88CEAA}" type="presOf" srcId="{8B865B7E-6F5D-4362-A4E8-0C484C5C3D90}" destId="{015CC46F-C8EA-4AE6-98BF-284254AE05FB}" srcOrd="0" destOrd="0" presId="urn:microsoft.com/office/officeart/2005/8/layout/orgChart1"/>
    <dgm:cxn modelId="{2F5F3897-9412-4CBA-BD90-B1A2AD1A6EA7}" srcId="{ADDCDB0B-EA6D-46C8-B2A3-094E65B2B388}" destId="{C24FB00A-8718-46C4-9FE6-549FA4ACA506}" srcOrd="0" destOrd="0" parTransId="{C1FD4477-71EE-45C8-9082-2633C52F4252}" sibTransId="{0CF04101-2542-4408-BD39-0285021A87CD}"/>
    <dgm:cxn modelId="{756A4801-1A0A-412A-B6E0-9CCF87AD3847}" type="presOf" srcId="{0AFC05E2-0917-4776-B986-7E13EDB2DB89}" destId="{4BBD142C-D2F1-4B12-B77F-81116573EB8B}" srcOrd="0" destOrd="0" presId="urn:microsoft.com/office/officeart/2005/8/layout/orgChart1"/>
    <dgm:cxn modelId="{9903808A-2F60-46A6-8FDD-17F69786F253}" srcId="{9673D836-44A1-4920-B567-DE02AD830F56}" destId="{ADDCDB0B-EA6D-46C8-B2A3-094E65B2B388}" srcOrd="1" destOrd="0" parTransId="{0AFC05E2-0917-4776-B986-7E13EDB2DB89}" sibTransId="{15D50D76-7267-4C0E-839D-A2083A56715E}"/>
    <dgm:cxn modelId="{7F8F3CB7-39E0-478D-A2DB-0EB4A295CDE3}" type="presOf" srcId="{C24FB00A-8718-46C4-9FE6-549FA4ACA506}" destId="{81DF187D-E145-4952-9338-EDA0DC1F554F}" srcOrd="1" destOrd="0" presId="urn:microsoft.com/office/officeart/2005/8/layout/orgChart1"/>
    <dgm:cxn modelId="{9706C5CD-DAB6-4FEF-A799-B1B7AC4F5544}" type="presParOf" srcId="{015CC46F-C8EA-4AE6-98BF-284254AE05FB}" destId="{9896053F-B4B5-418D-A7E8-690D543BE4E8}" srcOrd="0" destOrd="0" presId="urn:microsoft.com/office/officeart/2005/8/layout/orgChart1"/>
    <dgm:cxn modelId="{01544200-7061-4482-958C-0D3F5D6570F0}" type="presParOf" srcId="{9896053F-B4B5-418D-A7E8-690D543BE4E8}" destId="{91FE6CB3-72FE-4B7F-918E-039283A88D63}" srcOrd="0" destOrd="0" presId="urn:microsoft.com/office/officeart/2005/8/layout/orgChart1"/>
    <dgm:cxn modelId="{697F4A71-2148-4490-962A-7EAB8AA38217}" type="presParOf" srcId="{91FE6CB3-72FE-4B7F-918E-039283A88D63}" destId="{35041BBB-55EC-478F-A4DF-B192383040BD}" srcOrd="0" destOrd="0" presId="urn:microsoft.com/office/officeart/2005/8/layout/orgChart1"/>
    <dgm:cxn modelId="{9863C1EC-55B2-4702-A381-26659875254E}" type="presParOf" srcId="{91FE6CB3-72FE-4B7F-918E-039283A88D63}" destId="{7095A623-0912-4937-AE8C-D1B05F561062}" srcOrd="1" destOrd="0" presId="urn:microsoft.com/office/officeart/2005/8/layout/orgChart1"/>
    <dgm:cxn modelId="{5108823F-6DCF-4925-BC33-7C35E95DE679}" type="presParOf" srcId="{9896053F-B4B5-418D-A7E8-690D543BE4E8}" destId="{CB9607B2-FCC7-4D6A-B9BF-2148B1A3A5C0}" srcOrd="1" destOrd="0" presId="urn:microsoft.com/office/officeart/2005/8/layout/orgChart1"/>
    <dgm:cxn modelId="{3DFEF02E-6562-42B5-B0DC-350E1FC6F071}" type="presParOf" srcId="{CB9607B2-FCC7-4D6A-B9BF-2148B1A3A5C0}" destId="{2E74CC5D-D7A7-4CEB-9CD6-4B7F3EFF227D}" srcOrd="0" destOrd="0" presId="urn:microsoft.com/office/officeart/2005/8/layout/orgChart1"/>
    <dgm:cxn modelId="{1D8233B3-F77B-41D8-B314-0C61F7BBE204}" type="presParOf" srcId="{CB9607B2-FCC7-4D6A-B9BF-2148B1A3A5C0}" destId="{4B335ACA-9154-46F5-BFD0-F176697A3837}" srcOrd="1" destOrd="0" presId="urn:microsoft.com/office/officeart/2005/8/layout/orgChart1"/>
    <dgm:cxn modelId="{02A35D61-0DD9-40CF-B156-026DDA048901}" type="presParOf" srcId="{4B335ACA-9154-46F5-BFD0-F176697A3837}" destId="{6D22A574-964F-4D8D-96DA-0F0C86B8CDFE}" srcOrd="0" destOrd="0" presId="urn:microsoft.com/office/officeart/2005/8/layout/orgChart1"/>
    <dgm:cxn modelId="{CE7CFEBD-C269-430E-A866-0230E1A854D0}" type="presParOf" srcId="{6D22A574-964F-4D8D-96DA-0F0C86B8CDFE}" destId="{616ED801-1E4E-4250-A1A4-31EC8EE8E470}" srcOrd="0" destOrd="0" presId="urn:microsoft.com/office/officeart/2005/8/layout/orgChart1"/>
    <dgm:cxn modelId="{43B60C8B-3361-4C4D-BFC5-2044C6073ABC}" type="presParOf" srcId="{6D22A574-964F-4D8D-96DA-0F0C86B8CDFE}" destId="{245B1364-8B6C-4EFF-AD72-EBA348417319}" srcOrd="1" destOrd="0" presId="urn:microsoft.com/office/officeart/2005/8/layout/orgChart1"/>
    <dgm:cxn modelId="{22051C21-A569-4924-A97D-8AB27E11CCFD}" type="presParOf" srcId="{4B335ACA-9154-46F5-BFD0-F176697A3837}" destId="{0BB2A016-E68B-468C-ACCD-B72FBB2CA826}" srcOrd="1" destOrd="0" presId="urn:microsoft.com/office/officeart/2005/8/layout/orgChart1"/>
    <dgm:cxn modelId="{623EB322-5E88-4D35-B417-C9A1EB41C6C0}" type="presParOf" srcId="{0BB2A016-E68B-468C-ACCD-B72FBB2CA826}" destId="{4BA219DC-6BC3-48C4-92B1-7C5437FAE6AF}" srcOrd="0" destOrd="0" presId="urn:microsoft.com/office/officeart/2005/8/layout/orgChart1"/>
    <dgm:cxn modelId="{97333A11-60C5-4D14-B8A7-886E588AB077}" type="presParOf" srcId="{0BB2A016-E68B-468C-ACCD-B72FBB2CA826}" destId="{E34FB612-27E9-4FC4-B95A-EA9E0BF87538}" srcOrd="1" destOrd="0" presId="urn:microsoft.com/office/officeart/2005/8/layout/orgChart1"/>
    <dgm:cxn modelId="{5E2203E5-DA58-4B3B-AE16-29C18943C234}" type="presParOf" srcId="{E34FB612-27E9-4FC4-B95A-EA9E0BF87538}" destId="{879EA87C-AA1F-41F2-9181-2DE909A625D0}" srcOrd="0" destOrd="0" presId="urn:microsoft.com/office/officeart/2005/8/layout/orgChart1"/>
    <dgm:cxn modelId="{ADC198CF-8C3A-427B-A913-6A2DA72CEEAE}" type="presParOf" srcId="{879EA87C-AA1F-41F2-9181-2DE909A625D0}" destId="{AFA85414-3F22-4494-90A8-23E1D7B18DF7}" srcOrd="0" destOrd="0" presId="urn:microsoft.com/office/officeart/2005/8/layout/orgChart1"/>
    <dgm:cxn modelId="{6AF8B962-9859-455A-8F6C-0C621B56600E}" type="presParOf" srcId="{879EA87C-AA1F-41F2-9181-2DE909A625D0}" destId="{06AB6E80-7767-4C34-AFAB-FE17F2582577}" srcOrd="1" destOrd="0" presId="urn:microsoft.com/office/officeart/2005/8/layout/orgChart1"/>
    <dgm:cxn modelId="{0102A483-2BAE-447C-8546-D467B786669B}" type="presParOf" srcId="{E34FB612-27E9-4FC4-B95A-EA9E0BF87538}" destId="{564A149D-D72D-4EFB-8A92-CD0FB8C2F968}" srcOrd="1" destOrd="0" presId="urn:microsoft.com/office/officeart/2005/8/layout/orgChart1"/>
    <dgm:cxn modelId="{50373D61-EDB2-4196-AA54-24CB6E447C67}" type="presParOf" srcId="{E34FB612-27E9-4FC4-B95A-EA9E0BF87538}" destId="{C1B62FEB-5A2D-46A4-8948-B9283624ACB8}" srcOrd="2" destOrd="0" presId="urn:microsoft.com/office/officeart/2005/8/layout/orgChart1"/>
    <dgm:cxn modelId="{D7D4C38B-CCBE-4342-A560-2EF31B3ED4F0}" type="presParOf" srcId="{4B335ACA-9154-46F5-BFD0-F176697A3837}" destId="{C95696F0-764C-489C-84F9-0787AF2A4277}" srcOrd="2" destOrd="0" presId="urn:microsoft.com/office/officeart/2005/8/layout/orgChart1"/>
    <dgm:cxn modelId="{5DE2EC57-0EBA-4FB7-A55C-55F40691B83C}" type="presParOf" srcId="{CB9607B2-FCC7-4D6A-B9BF-2148B1A3A5C0}" destId="{4BBD142C-D2F1-4B12-B77F-81116573EB8B}" srcOrd="2" destOrd="0" presId="urn:microsoft.com/office/officeart/2005/8/layout/orgChart1"/>
    <dgm:cxn modelId="{499F0EE4-B777-436F-8FF9-6F7ADFB2AE93}" type="presParOf" srcId="{CB9607B2-FCC7-4D6A-B9BF-2148B1A3A5C0}" destId="{10CE60E9-B0C9-4236-BACF-29E12FCAEDCE}" srcOrd="3" destOrd="0" presId="urn:microsoft.com/office/officeart/2005/8/layout/orgChart1"/>
    <dgm:cxn modelId="{CEC8FB7D-5555-4C75-AAB7-AEB3CA584334}" type="presParOf" srcId="{10CE60E9-B0C9-4236-BACF-29E12FCAEDCE}" destId="{7DDA3E00-5566-45B5-AABA-6894FC12CA50}" srcOrd="0" destOrd="0" presId="urn:microsoft.com/office/officeart/2005/8/layout/orgChart1"/>
    <dgm:cxn modelId="{DAB62BD9-676C-4E10-BD21-8EBEF33FF7AD}" type="presParOf" srcId="{7DDA3E00-5566-45B5-AABA-6894FC12CA50}" destId="{31BFCCE4-2CCA-46D7-9681-29B0A4A67905}" srcOrd="0" destOrd="0" presId="urn:microsoft.com/office/officeart/2005/8/layout/orgChart1"/>
    <dgm:cxn modelId="{3E214EF7-7DC9-4204-9571-B85BD299090A}" type="presParOf" srcId="{7DDA3E00-5566-45B5-AABA-6894FC12CA50}" destId="{682195D2-FE3E-44C0-BEBE-99D20BAB8F3B}" srcOrd="1" destOrd="0" presId="urn:microsoft.com/office/officeart/2005/8/layout/orgChart1"/>
    <dgm:cxn modelId="{B515FCCA-8232-4BE6-8C9F-100BFBA60F24}" type="presParOf" srcId="{10CE60E9-B0C9-4236-BACF-29E12FCAEDCE}" destId="{F5EAF8CF-DE2C-4808-A1B6-27BC9D6089E1}" srcOrd="1" destOrd="0" presId="urn:microsoft.com/office/officeart/2005/8/layout/orgChart1"/>
    <dgm:cxn modelId="{BE048FA1-F9C2-4EF7-9BA3-1F3236124FE4}" type="presParOf" srcId="{F5EAF8CF-DE2C-4808-A1B6-27BC9D6089E1}" destId="{AD7988EA-8490-433E-BBFE-30ABF3BB7DC8}" srcOrd="0" destOrd="0" presId="urn:microsoft.com/office/officeart/2005/8/layout/orgChart1"/>
    <dgm:cxn modelId="{469BFBBA-BA6D-4905-8516-E3F8B75CF2A0}" type="presParOf" srcId="{F5EAF8CF-DE2C-4808-A1B6-27BC9D6089E1}" destId="{78B02F9C-465C-4951-B8B0-1919C9F03C3D}" srcOrd="1" destOrd="0" presId="urn:microsoft.com/office/officeart/2005/8/layout/orgChart1"/>
    <dgm:cxn modelId="{39DC744B-186E-4620-BBD8-52B9DAB9E80F}" type="presParOf" srcId="{78B02F9C-465C-4951-B8B0-1919C9F03C3D}" destId="{3BE1541E-6E02-444B-86EC-64C8B75E7644}" srcOrd="0" destOrd="0" presId="urn:microsoft.com/office/officeart/2005/8/layout/orgChart1"/>
    <dgm:cxn modelId="{9C224FF2-3A5C-4605-9156-759162CF16B1}" type="presParOf" srcId="{3BE1541E-6E02-444B-86EC-64C8B75E7644}" destId="{03C10ACC-FFE2-42A3-B546-414471F21EEB}" srcOrd="0" destOrd="0" presId="urn:microsoft.com/office/officeart/2005/8/layout/orgChart1"/>
    <dgm:cxn modelId="{814BA960-6074-4042-9F29-864DC772746B}" type="presParOf" srcId="{3BE1541E-6E02-444B-86EC-64C8B75E7644}" destId="{81DF187D-E145-4952-9338-EDA0DC1F554F}" srcOrd="1" destOrd="0" presId="urn:microsoft.com/office/officeart/2005/8/layout/orgChart1"/>
    <dgm:cxn modelId="{B8E3F32C-E989-4428-A7E4-26DD7C269CB9}" type="presParOf" srcId="{78B02F9C-465C-4951-B8B0-1919C9F03C3D}" destId="{8ADE73E3-5B51-4AF2-B9EB-EDA91249CAF5}" srcOrd="1" destOrd="0" presId="urn:microsoft.com/office/officeart/2005/8/layout/orgChart1"/>
    <dgm:cxn modelId="{136AE66B-F4F4-48D1-9EDF-2C44C001BFC6}" type="presParOf" srcId="{78B02F9C-465C-4951-B8B0-1919C9F03C3D}" destId="{804BCB94-94B8-411B-A9D2-8F2330AF5197}" srcOrd="2" destOrd="0" presId="urn:microsoft.com/office/officeart/2005/8/layout/orgChart1"/>
    <dgm:cxn modelId="{9CD51CC9-CF7B-4144-B346-8D12BC2D3D9F}" type="presParOf" srcId="{10CE60E9-B0C9-4236-BACF-29E12FCAEDCE}" destId="{124E427A-B152-4FB4-A54C-08EEB4466B32}" srcOrd="2" destOrd="0" presId="urn:microsoft.com/office/officeart/2005/8/layout/orgChart1"/>
    <dgm:cxn modelId="{20ADF85C-7047-4E51-A7CC-8B31ECF32EFA}" type="presParOf" srcId="{CB9607B2-FCC7-4D6A-B9BF-2148B1A3A5C0}" destId="{3E0D3E02-6590-47E5-844A-C45F5BBB0E38}" srcOrd="4" destOrd="0" presId="urn:microsoft.com/office/officeart/2005/8/layout/orgChart1"/>
    <dgm:cxn modelId="{69129B77-8767-49C8-A27F-8D6072992B80}" type="presParOf" srcId="{CB9607B2-FCC7-4D6A-B9BF-2148B1A3A5C0}" destId="{D248619D-D812-4BB8-97FA-D6804362A8B1}" srcOrd="5" destOrd="0" presId="urn:microsoft.com/office/officeart/2005/8/layout/orgChart1"/>
    <dgm:cxn modelId="{C351EA65-7429-47AC-99E6-01AFD50DE65E}" type="presParOf" srcId="{D248619D-D812-4BB8-97FA-D6804362A8B1}" destId="{6CD4A2AC-74A2-4A7A-AF79-8E7AAE9558EF}" srcOrd="0" destOrd="0" presId="urn:microsoft.com/office/officeart/2005/8/layout/orgChart1"/>
    <dgm:cxn modelId="{0CC0E661-8134-4314-9061-FF9512D1A2B0}" type="presParOf" srcId="{6CD4A2AC-74A2-4A7A-AF79-8E7AAE9558EF}" destId="{3CD9DE28-E50A-425C-9EC0-24D15BC3333E}" srcOrd="0" destOrd="0" presId="urn:microsoft.com/office/officeart/2005/8/layout/orgChart1"/>
    <dgm:cxn modelId="{E47DCF7F-8DAB-4820-89AB-79A5D7641CCA}" type="presParOf" srcId="{6CD4A2AC-74A2-4A7A-AF79-8E7AAE9558EF}" destId="{15794189-AD74-4A60-AD9E-6CDE512BC80D}" srcOrd="1" destOrd="0" presId="urn:microsoft.com/office/officeart/2005/8/layout/orgChart1"/>
    <dgm:cxn modelId="{D2E9D111-C89C-4944-9F3E-597A84E669D5}" type="presParOf" srcId="{D248619D-D812-4BB8-97FA-D6804362A8B1}" destId="{8A5EABC2-4602-4ED2-88C3-13D41466F148}" srcOrd="1" destOrd="0" presId="urn:microsoft.com/office/officeart/2005/8/layout/orgChart1"/>
    <dgm:cxn modelId="{037143E6-262A-4F12-A75D-A0D1441295D1}" type="presParOf" srcId="{D248619D-D812-4BB8-97FA-D6804362A8B1}" destId="{F25AF1B2-7425-4EBD-A98F-3964F3AD6F6A}" srcOrd="2" destOrd="0" presId="urn:microsoft.com/office/officeart/2005/8/layout/orgChart1"/>
    <dgm:cxn modelId="{1462E256-F0B8-4815-9009-1E9C28DD0AA6}" type="presParOf" srcId="{CB9607B2-FCC7-4D6A-B9BF-2148B1A3A5C0}" destId="{7834A68D-1800-4A15-A4A4-6993BA893DF9}" srcOrd="6" destOrd="0" presId="urn:microsoft.com/office/officeart/2005/8/layout/orgChart1"/>
    <dgm:cxn modelId="{20635A1B-5792-4413-A8FB-527A4C78437B}" type="presParOf" srcId="{CB9607B2-FCC7-4D6A-B9BF-2148B1A3A5C0}" destId="{4E1B3E6C-3FC3-4D29-A321-76135B5497A1}" srcOrd="7" destOrd="0" presId="urn:microsoft.com/office/officeart/2005/8/layout/orgChart1"/>
    <dgm:cxn modelId="{64C80023-E1BE-44DA-B145-9F0ED4E3DF1A}" type="presParOf" srcId="{4E1B3E6C-3FC3-4D29-A321-76135B5497A1}" destId="{6991A88E-2401-4569-96D4-FD3FB27780F2}" srcOrd="0" destOrd="0" presId="urn:microsoft.com/office/officeart/2005/8/layout/orgChart1"/>
    <dgm:cxn modelId="{ABCDCA2F-4554-4DD0-A928-77EB68DD54BE}" type="presParOf" srcId="{6991A88E-2401-4569-96D4-FD3FB27780F2}" destId="{2C771B45-65C2-4F9D-84E6-D6C05CF32740}" srcOrd="0" destOrd="0" presId="urn:microsoft.com/office/officeart/2005/8/layout/orgChart1"/>
    <dgm:cxn modelId="{C86A21EC-611E-4B7B-8665-7950EA1E8DD4}" type="presParOf" srcId="{6991A88E-2401-4569-96D4-FD3FB27780F2}" destId="{502CAEB6-B752-4BB7-BE1B-624D74177AE7}" srcOrd="1" destOrd="0" presId="urn:microsoft.com/office/officeart/2005/8/layout/orgChart1"/>
    <dgm:cxn modelId="{40EC9C21-066B-49A1-AF5A-63FD5D350B96}" type="presParOf" srcId="{4E1B3E6C-3FC3-4D29-A321-76135B5497A1}" destId="{BDCE5E7B-95D0-4ED7-BF39-6D37453179FD}" srcOrd="1" destOrd="0" presId="urn:microsoft.com/office/officeart/2005/8/layout/orgChart1"/>
    <dgm:cxn modelId="{69EA19DA-6B65-489A-9AAC-717B88CAF590}" type="presParOf" srcId="{4E1B3E6C-3FC3-4D29-A321-76135B5497A1}" destId="{F529C7BB-0E8C-4FE9-B0C5-97C92CC90D6C}" srcOrd="2" destOrd="0" presId="urn:microsoft.com/office/officeart/2005/8/layout/orgChart1"/>
    <dgm:cxn modelId="{74B7CE40-578C-4DF6-8B48-B13B5B92EBEE}" type="presParOf" srcId="{9896053F-B4B5-418D-A7E8-690D543BE4E8}" destId="{F53D83D3-7639-4351-B78B-08B1415E892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FC24CAA-83E0-41E5-93D7-50D56E4BE6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082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2479C-5F75-4D74-B0E0-E3585F3BA6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63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93CDB-C69D-4D81-B2CB-0C1A042576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48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2D8E8-B6C1-4E9C-9512-FA6ED97565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812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EC0A8-634E-4F2F-9715-1EAAFB7620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385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E8615-894A-4F93-A36F-16FFBBD37E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28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ABFB3-6477-4528-AB21-FE7116B9DC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13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ADD58-6054-400D-8D30-0921BFC7B6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237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CC9F2-D039-4920-B372-F2EB0275B8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51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8AA7D-CB67-4775-994A-F16466A94F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119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D62F3-4124-4F26-A200-6FF202138E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02CF4-659D-426C-8351-A213C10AC9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57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20340-C062-4441-807A-F9BFC44E07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61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B5F31-1F9C-4C67-B844-096BE90AF4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320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52C0D91-1C1F-4148-89DF-A0E93A6F4D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420938"/>
            <a:ext cx="8229600" cy="1143000"/>
          </a:xfrm>
        </p:spPr>
        <p:txBody>
          <a:bodyPr/>
          <a:lstStyle/>
          <a:p>
            <a:pPr eaLnBrk="1" hangingPunct="1"/>
            <a:r>
              <a:rPr lang="de-DE" altLang="cs-CZ" sz="4000" b="1" smtClean="0"/>
              <a:t>Berufe</a:t>
            </a:r>
            <a:endParaRPr lang="cs-CZ" altLang="cs-CZ" sz="4000" b="1" smtClean="0"/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1650"/>
            <a:ext cx="91440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de-DE" altLang="cs-CZ" sz="3200" b="1" smtClean="0">
                <a:solidFill>
                  <a:srgbClr val="C00000"/>
                </a:solidFill>
              </a:rPr>
              <a:t>Grammatik – Präpositionen mit dem 3. oder 4. Kasus</a:t>
            </a:r>
            <a:endParaRPr lang="cs-CZ" altLang="cs-CZ" sz="3200" b="1" smtClean="0">
              <a:solidFill>
                <a:srgbClr val="C0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de-DE" altLang="cs-CZ" sz="2800" b="1" smtClean="0">
                <a:solidFill>
                  <a:srgbClr val="FF0000"/>
                </a:solidFill>
              </a:rPr>
              <a:t>auf – an – in – über – unter – zwischen – neben – vor – hinter </a:t>
            </a:r>
          </a:p>
          <a:p>
            <a:pPr eaLnBrk="1" hangingPunct="1">
              <a:buFontTx/>
              <a:buNone/>
            </a:pPr>
            <a:endParaRPr lang="de-DE" altLang="cs-CZ" sz="2800" b="1" smtClean="0"/>
          </a:p>
          <a:p>
            <a:pPr eaLnBrk="1" hangingPunct="1">
              <a:buFontTx/>
              <a:buNone/>
            </a:pPr>
            <a:r>
              <a:rPr lang="de-DE" altLang="cs-CZ" sz="2800" b="1" smtClean="0">
                <a:solidFill>
                  <a:schemeClr val="accent2"/>
                </a:solidFill>
              </a:rPr>
              <a:t>Wo?  </a:t>
            </a:r>
            <a:r>
              <a:rPr lang="cs-CZ" altLang="cs-CZ" sz="2800" b="1" smtClean="0">
                <a:solidFill>
                  <a:schemeClr val="accent2"/>
                </a:solidFill>
              </a:rPr>
              <a:t>			předložka + 3. pád</a:t>
            </a:r>
            <a:r>
              <a:rPr lang="de-DE" altLang="cs-CZ" sz="2800" b="1" smtClean="0">
                <a:solidFill>
                  <a:schemeClr val="accent2"/>
                </a:solidFill>
              </a:rPr>
              <a:t> </a:t>
            </a:r>
            <a:r>
              <a:rPr lang="de-DE" altLang="cs-CZ" sz="2800" b="1" smtClean="0"/>
              <a:t> </a:t>
            </a:r>
            <a:endParaRPr lang="cs-CZ" altLang="cs-CZ" sz="2800" b="1" smtClean="0"/>
          </a:p>
          <a:p>
            <a:pPr eaLnBrk="1" hangingPunct="1">
              <a:buFontTx/>
              <a:buNone/>
            </a:pPr>
            <a:r>
              <a:rPr lang="de-DE" altLang="cs-CZ" sz="2000" b="1" i="1" smtClean="0"/>
              <a:t>die Schule – in der Schule, das Büro – in dem/im  Büro</a:t>
            </a:r>
            <a:r>
              <a:rPr lang="de-DE" altLang="cs-CZ" sz="2800" b="1" smtClean="0"/>
              <a:t>             </a:t>
            </a:r>
            <a:r>
              <a:rPr lang="cs-CZ" altLang="cs-CZ" sz="2800" b="1" smtClean="0"/>
              <a:t> 		</a:t>
            </a:r>
            <a:endParaRPr lang="de-DE" altLang="cs-CZ" sz="2800" b="1" smtClean="0"/>
          </a:p>
          <a:p>
            <a:pPr eaLnBrk="1" hangingPunct="1">
              <a:buFontTx/>
              <a:buNone/>
            </a:pPr>
            <a:r>
              <a:rPr lang="de-DE" altLang="cs-CZ" sz="2800" b="1" smtClean="0">
                <a:solidFill>
                  <a:schemeClr val="accent2"/>
                </a:solidFill>
              </a:rPr>
              <a:t>Wohin?              </a:t>
            </a:r>
            <a:r>
              <a:rPr lang="cs-CZ" altLang="cs-CZ" sz="2800" b="1" smtClean="0">
                <a:solidFill>
                  <a:schemeClr val="accent2"/>
                </a:solidFill>
              </a:rPr>
              <a:t>		předložka + 4. pád</a:t>
            </a:r>
            <a:endParaRPr lang="de-DE" altLang="cs-CZ" sz="2800" b="1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de-DE" altLang="cs-CZ" sz="2000" b="1" i="1" smtClean="0"/>
              <a:t>in die Schule, in das/ins Büro</a:t>
            </a:r>
            <a:endParaRPr lang="cs-CZ" altLang="cs-CZ" sz="2000" b="1" i="1" smtClean="0"/>
          </a:p>
          <a:p>
            <a:pPr eaLnBrk="1" hangingPunct="1">
              <a:buFontTx/>
              <a:buNone/>
            </a:pPr>
            <a:endParaRPr lang="cs-CZ" altLang="cs-CZ" sz="2800" b="1" smtClean="0"/>
          </a:p>
          <a:p>
            <a:pPr eaLnBrk="1" hangingPunct="1">
              <a:buFontTx/>
              <a:buNone/>
            </a:pPr>
            <a:endParaRPr lang="cs-CZ" altLang="cs-CZ" sz="2800" b="1" smtClean="0"/>
          </a:p>
        </p:txBody>
      </p:sp>
      <p:sp>
        <p:nvSpPr>
          <p:cNvPr id="11268" name="Line 6"/>
          <p:cNvSpPr>
            <a:spLocks noChangeShapeType="1"/>
          </p:cNvSpPr>
          <p:nvPr/>
        </p:nvSpPr>
        <p:spPr bwMode="auto">
          <a:xfrm>
            <a:off x="2484438" y="3284538"/>
            <a:ext cx="1079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69" name="Line 7"/>
          <p:cNvSpPr>
            <a:spLocks noChangeShapeType="1"/>
          </p:cNvSpPr>
          <p:nvPr/>
        </p:nvSpPr>
        <p:spPr bwMode="auto">
          <a:xfrm>
            <a:off x="2484438" y="4797425"/>
            <a:ext cx="1079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de-DE" altLang="cs-CZ" sz="3200" b="1" smtClean="0">
                <a:solidFill>
                  <a:srgbClr val="C00000"/>
                </a:solidFill>
              </a:rPr>
              <a:t>Vorteile des Berufes:</a:t>
            </a:r>
            <a:endParaRPr lang="cs-CZ" altLang="cs-CZ" sz="3200" b="1" smtClean="0">
              <a:solidFill>
                <a:srgbClr val="C0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cs-CZ" sz="2000" b="1" smtClean="0"/>
              <a:t>Neue Leute kennen lernen</a:t>
            </a:r>
          </a:p>
          <a:p>
            <a:pPr eaLnBrk="1" hangingPunct="1"/>
            <a:r>
              <a:rPr lang="de-DE" altLang="cs-CZ" sz="2000" b="1" smtClean="0"/>
              <a:t>Neue Länder erkennen</a:t>
            </a:r>
          </a:p>
          <a:p>
            <a:pPr eaLnBrk="1" hangingPunct="1"/>
            <a:r>
              <a:rPr lang="de-DE" altLang="cs-CZ" sz="2000" b="1" smtClean="0"/>
              <a:t>An der frischen Luft arbeiten</a:t>
            </a:r>
          </a:p>
          <a:p>
            <a:pPr eaLnBrk="1" hangingPunct="1"/>
            <a:r>
              <a:rPr lang="de-DE" altLang="cs-CZ" sz="2000" b="1" smtClean="0"/>
              <a:t>Achtstündige/feste Arbeitszeit, keine Überstunden</a:t>
            </a:r>
          </a:p>
          <a:p>
            <a:pPr eaLnBrk="1" hangingPunct="1"/>
            <a:r>
              <a:rPr lang="de-DE" altLang="cs-CZ" sz="2000" b="1" smtClean="0"/>
              <a:t>Auch etwas für seine Gesundheit dabei machen</a:t>
            </a:r>
          </a:p>
          <a:p>
            <a:pPr eaLnBrk="1" hangingPunct="1"/>
            <a:r>
              <a:rPr lang="de-DE" altLang="cs-CZ" sz="2000" b="1" smtClean="0"/>
              <a:t>Eine gut bezahlte Arbeit, genug verdienen</a:t>
            </a:r>
          </a:p>
          <a:p>
            <a:pPr eaLnBrk="1" hangingPunct="1"/>
            <a:r>
              <a:rPr lang="de-DE" altLang="cs-CZ" sz="2000" b="1" smtClean="0"/>
              <a:t>Auch bei dem ungünstigen Wetter in der Wärme des Büros sein</a:t>
            </a:r>
          </a:p>
          <a:p>
            <a:pPr eaLnBrk="1" hangingPunct="1"/>
            <a:r>
              <a:rPr lang="de-DE" altLang="cs-CZ" sz="2000" b="1" smtClean="0"/>
              <a:t>Spaß machen/bringen, interessante Arbeit</a:t>
            </a:r>
          </a:p>
          <a:p>
            <a:pPr eaLnBrk="1" hangingPunct="1"/>
            <a:r>
              <a:rPr lang="de-DE" altLang="cs-CZ" sz="2000" b="1" smtClean="0"/>
              <a:t>In der Gesellschaft ein hoch geschätzter Job</a:t>
            </a:r>
          </a:p>
          <a:p>
            <a:pPr eaLnBrk="1" hangingPunct="1"/>
            <a:r>
              <a:rPr lang="de-DE" altLang="cs-CZ" sz="2000" b="1" smtClean="0"/>
              <a:t>……</a:t>
            </a:r>
            <a:endParaRPr lang="cs-CZ" altLang="cs-CZ" sz="2000" b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de-DE" altLang="cs-CZ" sz="3200" b="1" smtClean="0"/>
              <a:t>Nachteile des Berufes:</a:t>
            </a:r>
            <a:endParaRPr lang="cs-CZ" altLang="cs-CZ" sz="3200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cs-CZ" sz="2400" b="1" smtClean="0"/>
              <a:t>Ungünstiges Wetter – es regnet, es friert, ….</a:t>
            </a:r>
          </a:p>
          <a:p>
            <a:pPr eaLnBrk="1" hangingPunct="1"/>
            <a:r>
              <a:rPr lang="de-DE" altLang="cs-CZ" sz="2400" b="1" smtClean="0"/>
              <a:t>Längere Arbeitszeit – wenn man braucht, …….</a:t>
            </a:r>
          </a:p>
          <a:p>
            <a:pPr eaLnBrk="1" hangingPunct="1"/>
            <a:r>
              <a:rPr lang="de-DE" altLang="cs-CZ" sz="2400" b="1" smtClean="0"/>
              <a:t>Oft Überstunden machen</a:t>
            </a:r>
          </a:p>
          <a:p>
            <a:pPr eaLnBrk="1" hangingPunct="1"/>
            <a:r>
              <a:rPr lang="de-DE" altLang="cs-CZ" sz="2400" b="1" smtClean="0"/>
              <a:t>Gefährliche Arbeit</a:t>
            </a:r>
          </a:p>
          <a:p>
            <a:pPr eaLnBrk="1" hangingPunct="1"/>
            <a:r>
              <a:rPr lang="de-DE" altLang="cs-CZ" sz="2400" b="1" smtClean="0"/>
              <a:t>Anstrengende Arbeit, nach der Arbeit müde sein</a:t>
            </a:r>
          </a:p>
          <a:p>
            <a:pPr eaLnBrk="1" hangingPunct="1"/>
            <a:r>
              <a:rPr lang="de-DE" altLang="cs-CZ" sz="2400" b="1" smtClean="0"/>
              <a:t>Monotone, langweilige Arbeit</a:t>
            </a:r>
          </a:p>
          <a:p>
            <a:pPr eaLnBrk="1" hangingPunct="1"/>
            <a:endParaRPr lang="cs-CZ" altLang="cs-CZ" sz="2400" b="1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de-DE" altLang="cs-CZ" sz="2400" b="1" smtClean="0">
                <a:solidFill>
                  <a:srgbClr val="C00000"/>
                </a:solidFill>
              </a:rPr>
              <a:t>Nehmen Sie das Arbeitsblatt und charakterisieren Sie einzelne Berufe:</a:t>
            </a:r>
            <a:endParaRPr lang="cs-CZ" altLang="cs-CZ" sz="2400" b="1" smtClean="0">
              <a:solidFill>
                <a:srgbClr val="C00000"/>
              </a:solidFill>
            </a:endParaRP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e-DE" altLang="cs-CZ" b="1" smtClean="0">
                <a:solidFill>
                  <a:srgbClr val="FF0000"/>
                </a:solidFill>
              </a:rPr>
              <a:t>Gruppe A:</a:t>
            </a:r>
          </a:p>
          <a:p>
            <a:pPr eaLnBrk="1" hangingPunct="1"/>
            <a:r>
              <a:rPr lang="de-DE" altLang="cs-CZ" b="1" smtClean="0"/>
              <a:t>Koch</a:t>
            </a:r>
          </a:p>
          <a:p>
            <a:pPr eaLnBrk="1" hangingPunct="1"/>
            <a:r>
              <a:rPr lang="de-DE" altLang="cs-CZ" b="1" smtClean="0"/>
              <a:t>Polizist</a:t>
            </a:r>
          </a:p>
          <a:p>
            <a:pPr eaLnBrk="1" hangingPunct="1"/>
            <a:r>
              <a:rPr lang="de-DE" altLang="cs-CZ" b="1" smtClean="0"/>
              <a:t>Journalist</a:t>
            </a:r>
          </a:p>
          <a:p>
            <a:pPr eaLnBrk="1" hangingPunct="1"/>
            <a:r>
              <a:rPr lang="de-DE" altLang="cs-CZ" b="1" smtClean="0"/>
              <a:t>Profisportler</a:t>
            </a:r>
          </a:p>
          <a:p>
            <a:pPr eaLnBrk="1" hangingPunct="1"/>
            <a:r>
              <a:rPr lang="de-DE" altLang="cs-CZ" b="1" smtClean="0"/>
              <a:t>Krankenschwester</a:t>
            </a:r>
          </a:p>
          <a:p>
            <a:pPr eaLnBrk="1" hangingPunct="1"/>
            <a:r>
              <a:rPr lang="de-DE" altLang="cs-CZ" b="1" smtClean="0"/>
              <a:t>Verkäuferin</a:t>
            </a:r>
          </a:p>
          <a:p>
            <a:pPr eaLnBrk="1" hangingPunct="1"/>
            <a:endParaRPr lang="de-DE" altLang="cs-CZ" b="1" smtClean="0"/>
          </a:p>
          <a:p>
            <a:pPr eaLnBrk="1" hangingPunct="1"/>
            <a:endParaRPr lang="cs-CZ" altLang="cs-CZ" b="1" smtClean="0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de-DE" altLang="cs-CZ" b="1" smtClean="0">
                <a:solidFill>
                  <a:srgbClr val="FF0000"/>
                </a:solidFill>
              </a:rPr>
              <a:t>Gruppe B:</a:t>
            </a:r>
          </a:p>
          <a:p>
            <a:pPr eaLnBrk="1" hangingPunct="1"/>
            <a:r>
              <a:rPr lang="de-DE" altLang="cs-CZ" b="1" smtClean="0"/>
              <a:t>Konditor</a:t>
            </a:r>
          </a:p>
          <a:p>
            <a:pPr eaLnBrk="1" hangingPunct="1"/>
            <a:r>
              <a:rPr lang="de-DE" altLang="cs-CZ" b="1" smtClean="0"/>
              <a:t>Arzt</a:t>
            </a:r>
          </a:p>
          <a:p>
            <a:pPr eaLnBrk="1" hangingPunct="1"/>
            <a:r>
              <a:rPr lang="de-DE" altLang="cs-CZ" b="1" smtClean="0"/>
              <a:t>Lehrer</a:t>
            </a:r>
          </a:p>
          <a:p>
            <a:pPr eaLnBrk="1" hangingPunct="1"/>
            <a:r>
              <a:rPr lang="de-DE" altLang="cs-CZ" b="1" smtClean="0"/>
              <a:t>Bauer</a:t>
            </a:r>
          </a:p>
          <a:p>
            <a:pPr eaLnBrk="1" hangingPunct="1"/>
            <a:r>
              <a:rPr lang="de-DE" altLang="cs-CZ" b="1" smtClean="0"/>
              <a:t>Förster</a:t>
            </a:r>
          </a:p>
          <a:p>
            <a:pPr eaLnBrk="1" hangingPunct="1"/>
            <a:r>
              <a:rPr lang="de-DE" altLang="cs-CZ" b="1" smtClean="0"/>
              <a:t>Schriftsteller</a:t>
            </a:r>
          </a:p>
          <a:p>
            <a:pPr eaLnBrk="1" hangingPunct="1">
              <a:buFontTx/>
              <a:buNone/>
            </a:pPr>
            <a:endParaRPr lang="cs-CZ" altLang="cs-CZ" b="1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de-DE" altLang="cs-CZ" sz="3200" b="1" smtClean="0">
                <a:solidFill>
                  <a:srgbClr val="C00000"/>
                </a:solidFill>
              </a:rPr>
              <a:t>Was möchten Sie einmal werden und warum?</a:t>
            </a:r>
            <a:endParaRPr lang="cs-CZ" altLang="cs-CZ" sz="3200" b="1" smtClean="0">
              <a:solidFill>
                <a:srgbClr val="C0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496300" cy="4525963"/>
          </a:xfrm>
        </p:spPr>
        <p:txBody>
          <a:bodyPr/>
          <a:lstStyle/>
          <a:p>
            <a:pPr eaLnBrk="1" hangingPunct="1"/>
            <a:r>
              <a:rPr lang="de-DE" altLang="cs-CZ" sz="2400" b="1" smtClean="0"/>
              <a:t>Ich möchte einmal Lehrerin werden,</a:t>
            </a:r>
          </a:p>
          <a:p>
            <a:pPr eaLnBrk="1" hangingPunct="1"/>
            <a:endParaRPr lang="de-DE" altLang="cs-CZ" sz="2400" b="1" smtClean="0"/>
          </a:p>
          <a:p>
            <a:pPr eaLnBrk="1" hangingPunct="1"/>
            <a:r>
              <a:rPr lang="de-DE" altLang="cs-CZ" sz="2400" b="1" smtClean="0"/>
              <a:t>- weil ich gern mit den Kindern arbeite</a:t>
            </a:r>
            <a:r>
              <a:rPr lang="cs-CZ" altLang="cs-CZ" sz="2400" b="1" smtClean="0"/>
              <a:t>.</a:t>
            </a:r>
            <a:endParaRPr lang="de-DE" altLang="cs-CZ" sz="2400" b="1" smtClean="0"/>
          </a:p>
          <a:p>
            <a:pPr eaLnBrk="1" hangingPunct="1"/>
            <a:r>
              <a:rPr lang="de-DE" altLang="cs-CZ" sz="2400" b="1" smtClean="0"/>
              <a:t>- weil ich zwei Monate Ferien habe</a:t>
            </a:r>
            <a:r>
              <a:rPr lang="cs-CZ" altLang="cs-CZ" sz="2400" b="1" smtClean="0"/>
              <a:t>.</a:t>
            </a:r>
            <a:endParaRPr lang="de-DE" altLang="cs-CZ" sz="2400" b="1" smtClean="0"/>
          </a:p>
          <a:p>
            <a:pPr eaLnBrk="1" hangingPunct="1"/>
            <a:r>
              <a:rPr lang="de-DE" altLang="cs-CZ" sz="2400" b="1" smtClean="0"/>
              <a:t>- weil ich viel Geld verdiene</a:t>
            </a:r>
            <a:r>
              <a:rPr lang="cs-CZ" altLang="cs-CZ" sz="2400" b="1" smtClean="0"/>
              <a:t>.</a:t>
            </a:r>
          </a:p>
          <a:p>
            <a:pPr eaLnBrk="1" hangingPunct="1">
              <a:buFontTx/>
              <a:buNone/>
            </a:pPr>
            <a:r>
              <a:rPr lang="cs-CZ" altLang="cs-CZ" sz="2400" b="1" smtClean="0">
                <a:solidFill>
                  <a:srgbClr val="FF0000"/>
                </a:solidFill>
              </a:rPr>
              <a:t>Slovosled věty vedlejší:</a:t>
            </a:r>
            <a:endParaRPr lang="de-DE" altLang="cs-CZ" sz="2400" b="1" smtClean="0">
              <a:solidFill>
                <a:srgbClr val="FF0000"/>
              </a:solidFill>
            </a:endParaRPr>
          </a:p>
          <a:p>
            <a:pPr eaLnBrk="1" hangingPunct="1"/>
            <a:endParaRPr lang="cs-CZ" altLang="cs-CZ" sz="2400" b="1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755650" y="4437063"/>
            <a:ext cx="107950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spojka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„ </a:t>
            </a:r>
            <a:r>
              <a:rPr lang="de-DE" altLang="cs-CZ" sz="1800" b="1"/>
              <a:t>weil</a:t>
            </a:r>
            <a:r>
              <a:rPr lang="cs-CZ" altLang="cs-CZ" sz="1800" b="1"/>
              <a:t>“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908175" y="4437063"/>
            <a:ext cx="1008063" cy="8636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podmět</a:t>
            </a: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3059113" y="4292600"/>
            <a:ext cx="2590800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ostatní větné členy</a:t>
            </a:r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>
            <a:off x="611188" y="5300663"/>
            <a:ext cx="0" cy="4333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8" name="Rectangle 11"/>
          <p:cNvSpPr>
            <a:spLocks noChangeArrowheads="1"/>
          </p:cNvSpPr>
          <p:nvPr/>
        </p:nvSpPr>
        <p:spPr bwMode="auto">
          <a:xfrm>
            <a:off x="5724525" y="4076700"/>
            <a:ext cx="3024188" cy="4318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přísudek</a:t>
            </a:r>
          </a:p>
        </p:txBody>
      </p:sp>
      <p:sp>
        <p:nvSpPr>
          <p:cNvPr id="15369" name="Rectangle 12"/>
          <p:cNvSpPr>
            <a:spLocks noChangeArrowheads="1"/>
          </p:cNvSpPr>
          <p:nvPr/>
        </p:nvSpPr>
        <p:spPr bwMode="auto">
          <a:xfrm>
            <a:off x="5724525" y="4581525"/>
            <a:ext cx="30241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určitý slovesný tvar</a:t>
            </a:r>
          </a:p>
        </p:txBody>
      </p:sp>
      <p:sp>
        <p:nvSpPr>
          <p:cNvPr id="15370" name="Rectangle 13"/>
          <p:cNvSpPr>
            <a:spLocks noChangeArrowheads="1"/>
          </p:cNvSpPr>
          <p:nvPr/>
        </p:nvSpPr>
        <p:spPr bwMode="auto">
          <a:xfrm>
            <a:off x="5724525" y="5084763"/>
            <a:ext cx="15113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200" b="1"/>
              <a:t>neurčitý slovesný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200" b="1"/>
              <a:t>tvar</a:t>
            </a:r>
          </a:p>
        </p:txBody>
      </p:sp>
      <p:sp>
        <p:nvSpPr>
          <p:cNvPr id="15371" name="Rectangle 14"/>
          <p:cNvSpPr>
            <a:spLocks noChangeArrowheads="1"/>
          </p:cNvSpPr>
          <p:nvPr/>
        </p:nvSpPr>
        <p:spPr bwMode="auto">
          <a:xfrm>
            <a:off x="7380288" y="5084763"/>
            <a:ext cx="1368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200" b="1"/>
              <a:t>určitý slovesný</a:t>
            </a:r>
            <a:br>
              <a:rPr lang="cs-CZ" altLang="cs-CZ" sz="1200" b="1"/>
            </a:br>
            <a:r>
              <a:rPr lang="cs-CZ" altLang="cs-CZ" sz="1200" b="1"/>
              <a:t>tvar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de-DE" altLang="cs-CZ" sz="3200" b="1" smtClean="0">
                <a:solidFill>
                  <a:srgbClr val="C00000"/>
                </a:solidFill>
              </a:rPr>
              <a:t>Wer arbeitet, ist</a:t>
            </a:r>
            <a:r>
              <a:rPr lang="cs-CZ" altLang="cs-CZ" sz="3200" b="1" smtClean="0">
                <a:solidFill>
                  <a:srgbClr val="C00000"/>
                </a:solidFill>
              </a:rPr>
              <a:t> er</a:t>
            </a:r>
            <a:r>
              <a:rPr lang="de-DE" altLang="cs-CZ" sz="3200" b="1" smtClean="0">
                <a:solidFill>
                  <a:srgbClr val="C00000"/>
                </a:solidFill>
              </a:rPr>
              <a:t>:</a:t>
            </a:r>
            <a:endParaRPr lang="cs-CZ" altLang="cs-CZ" sz="3200" b="1" smtClean="0">
              <a:solidFill>
                <a:srgbClr val="C00000"/>
              </a:solidFill>
            </a:endParaRPr>
          </a:p>
        </p:txBody>
      </p:sp>
      <p:sp>
        <p:nvSpPr>
          <p:cNvPr id="4099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3052762"/>
          </a:xfrm>
        </p:spPr>
        <p:txBody>
          <a:bodyPr/>
          <a:lstStyle/>
          <a:p>
            <a:pPr eaLnBrk="1" hangingPunct="1"/>
            <a:r>
              <a:rPr lang="de-DE" altLang="cs-CZ" b="1" smtClean="0">
                <a:solidFill>
                  <a:schemeClr val="accent2"/>
                </a:solidFill>
              </a:rPr>
              <a:t>angestellt / berufstätig</a:t>
            </a:r>
            <a:r>
              <a:rPr lang="de-DE" altLang="cs-CZ" b="1" smtClean="0"/>
              <a:t/>
            </a:r>
            <a:br>
              <a:rPr lang="de-DE" altLang="cs-CZ" b="1" smtClean="0"/>
            </a:br>
            <a:r>
              <a:rPr lang="de-DE" altLang="cs-CZ" b="1" smtClean="0"/>
              <a:t>oder</a:t>
            </a:r>
          </a:p>
          <a:p>
            <a:pPr eaLnBrk="1" hangingPunct="1"/>
            <a:r>
              <a:rPr lang="de-DE" altLang="cs-CZ" b="1" smtClean="0">
                <a:solidFill>
                  <a:srgbClr val="FF0000"/>
                </a:solidFill>
              </a:rPr>
              <a:t>der</a:t>
            </a:r>
            <a:r>
              <a:rPr lang="de-DE" altLang="cs-CZ" b="1" smtClean="0"/>
              <a:t> Angestellt</a:t>
            </a:r>
            <a:r>
              <a:rPr lang="de-DE" altLang="cs-CZ" b="1" smtClean="0">
                <a:solidFill>
                  <a:srgbClr val="FF0000"/>
                </a:solidFill>
              </a:rPr>
              <a:t>e</a:t>
            </a:r>
            <a:r>
              <a:rPr lang="de-DE" altLang="cs-CZ" b="1" smtClean="0"/>
              <a:t> / </a:t>
            </a:r>
            <a:r>
              <a:rPr lang="de-DE" altLang="cs-CZ" b="1" smtClean="0">
                <a:solidFill>
                  <a:srgbClr val="FF0000"/>
                </a:solidFill>
              </a:rPr>
              <a:t>ein</a:t>
            </a:r>
            <a:r>
              <a:rPr lang="de-DE" altLang="cs-CZ" b="1" smtClean="0"/>
              <a:t> Angestellt</a:t>
            </a:r>
            <a:r>
              <a:rPr lang="de-DE" altLang="cs-CZ" b="1" smtClean="0">
                <a:solidFill>
                  <a:srgbClr val="FF0000"/>
                </a:solidFill>
              </a:rPr>
              <a:t>er</a:t>
            </a:r>
            <a:r>
              <a:rPr lang="de-DE" altLang="cs-CZ" b="1" smtClean="0"/>
              <a:t/>
            </a:r>
            <a:br>
              <a:rPr lang="de-DE" altLang="cs-CZ" b="1" smtClean="0"/>
            </a:br>
            <a:r>
              <a:rPr lang="de-DE" altLang="cs-CZ" b="1" smtClean="0"/>
              <a:t>oder </a:t>
            </a:r>
          </a:p>
          <a:p>
            <a:pPr eaLnBrk="1" hangingPunct="1"/>
            <a:r>
              <a:rPr lang="de-DE" altLang="cs-CZ" b="1" smtClean="0">
                <a:solidFill>
                  <a:srgbClr val="FF0000"/>
                </a:solidFill>
              </a:rPr>
              <a:t>der</a:t>
            </a:r>
            <a:r>
              <a:rPr lang="de-DE" altLang="cs-CZ" b="1" smtClean="0"/>
              <a:t> Berufstätig</a:t>
            </a:r>
            <a:r>
              <a:rPr lang="de-DE" altLang="cs-CZ" b="1" smtClean="0">
                <a:solidFill>
                  <a:srgbClr val="FF0000"/>
                </a:solidFill>
              </a:rPr>
              <a:t>e</a:t>
            </a:r>
            <a:r>
              <a:rPr lang="de-DE" altLang="cs-CZ" b="1" smtClean="0"/>
              <a:t> / </a:t>
            </a:r>
            <a:r>
              <a:rPr lang="de-DE" altLang="cs-CZ" b="1" smtClean="0">
                <a:solidFill>
                  <a:srgbClr val="FF0000"/>
                </a:solidFill>
              </a:rPr>
              <a:t>ein</a:t>
            </a:r>
            <a:r>
              <a:rPr lang="de-DE" altLang="cs-CZ" b="1" smtClean="0"/>
              <a:t> Berufstätig</a:t>
            </a:r>
            <a:r>
              <a:rPr lang="de-DE" altLang="cs-CZ" b="1" smtClean="0">
                <a:solidFill>
                  <a:srgbClr val="FF0000"/>
                </a:solidFill>
              </a:rPr>
              <a:t>er</a:t>
            </a:r>
          </a:p>
          <a:p>
            <a:pPr eaLnBrk="1" hangingPunct="1">
              <a:buFontTx/>
              <a:buNone/>
            </a:pPr>
            <a:endParaRPr lang="cs-CZ" altLang="cs-CZ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41438"/>
            <a:ext cx="8229600" cy="11430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de-DE" altLang="cs-CZ" sz="3200" b="1" smtClean="0">
                <a:solidFill>
                  <a:srgbClr val="C00000"/>
                </a:solidFill>
              </a:rPr>
              <a:t>Wer nicht arbeitet, hat keine Arbeit und ist:</a:t>
            </a:r>
            <a:endParaRPr lang="cs-CZ" altLang="cs-CZ" sz="3200" b="1" smtClean="0">
              <a:solidFill>
                <a:srgbClr val="C0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213100"/>
            <a:ext cx="8229600" cy="1955800"/>
          </a:xfrm>
        </p:spPr>
        <p:txBody>
          <a:bodyPr/>
          <a:lstStyle/>
          <a:p>
            <a:pPr eaLnBrk="1" hangingPunct="1"/>
            <a:r>
              <a:rPr lang="de-DE" altLang="cs-CZ" b="1" smtClean="0">
                <a:solidFill>
                  <a:schemeClr val="accent2"/>
                </a:solidFill>
              </a:rPr>
              <a:t>arbeitslos</a:t>
            </a:r>
            <a:br>
              <a:rPr lang="de-DE" altLang="cs-CZ" b="1" smtClean="0">
                <a:solidFill>
                  <a:schemeClr val="accent2"/>
                </a:solidFill>
              </a:rPr>
            </a:br>
            <a:r>
              <a:rPr lang="de-DE" altLang="cs-CZ" b="1" smtClean="0"/>
              <a:t>oder</a:t>
            </a:r>
          </a:p>
          <a:p>
            <a:pPr eaLnBrk="1" hangingPunct="1"/>
            <a:r>
              <a:rPr lang="de-DE" altLang="cs-CZ" b="1" smtClean="0">
                <a:solidFill>
                  <a:srgbClr val="FF0000"/>
                </a:solidFill>
              </a:rPr>
              <a:t>der</a:t>
            </a:r>
            <a:r>
              <a:rPr lang="de-DE" altLang="cs-CZ" b="1" smtClean="0"/>
              <a:t> Arbeitslos</a:t>
            </a:r>
            <a:r>
              <a:rPr lang="de-DE" altLang="cs-CZ" b="1" smtClean="0">
                <a:solidFill>
                  <a:srgbClr val="FF0000"/>
                </a:solidFill>
              </a:rPr>
              <a:t>e </a:t>
            </a:r>
            <a:r>
              <a:rPr lang="de-DE" altLang="cs-CZ" b="1" smtClean="0"/>
              <a:t>/ </a:t>
            </a:r>
            <a:r>
              <a:rPr lang="de-DE" altLang="cs-CZ" b="1" smtClean="0">
                <a:solidFill>
                  <a:srgbClr val="FF0000"/>
                </a:solidFill>
              </a:rPr>
              <a:t>ein</a:t>
            </a:r>
            <a:r>
              <a:rPr lang="de-DE" altLang="cs-CZ" b="1" smtClean="0"/>
              <a:t> Arbeitslos</a:t>
            </a:r>
            <a:r>
              <a:rPr lang="de-DE" altLang="cs-CZ" b="1" smtClean="0">
                <a:solidFill>
                  <a:srgbClr val="FF0000"/>
                </a:solidFill>
              </a:rPr>
              <a:t>er</a:t>
            </a:r>
            <a:endParaRPr lang="cs-CZ" altLang="cs-CZ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68313" y="260350"/>
            <a:ext cx="8229600" cy="777875"/>
          </a:xfrm>
        </p:spPr>
        <p:txBody>
          <a:bodyPr/>
          <a:lstStyle/>
          <a:p>
            <a:pPr eaLnBrk="1" hangingPunct="1"/>
            <a:r>
              <a:rPr lang="de-DE" altLang="cs-CZ" sz="3200" b="1" smtClean="0"/>
              <a:t>Grammatik - Singular</a:t>
            </a:r>
            <a:endParaRPr lang="cs-CZ" altLang="cs-CZ" sz="3200" b="1" smtClean="0"/>
          </a:p>
        </p:txBody>
      </p:sp>
      <p:graphicFrame>
        <p:nvGraphicFramePr>
          <p:cNvPr id="12480" name="Group 192"/>
          <p:cNvGraphicFramePr>
            <a:graphicFrameLocks noGrp="1"/>
          </p:cNvGraphicFramePr>
          <p:nvPr>
            <p:ph sz="quarter" idx="1"/>
          </p:nvPr>
        </p:nvGraphicFramePr>
        <p:xfrm>
          <a:off x="250825" y="1412875"/>
          <a:ext cx="4176713" cy="1825626"/>
        </p:xfrm>
        <a:graphic>
          <a:graphicData uri="http://schemas.openxmlformats.org/drawingml/2006/table">
            <a:tbl>
              <a:tblPr/>
              <a:tblGrid>
                <a:gridCol w="2090738"/>
                <a:gridCol w="2085975"/>
              </a:tblGrid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berufstätig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berufstätig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der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erufstätig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erufstätig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er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erufstätig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eines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erufstätig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dem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erufstätig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einem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erufstätig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den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erufstätig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einen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erufstätig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477" name="Group 189"/>
          <p:cNvGraphicFramePr>
            <a:graphicFrameLocks noGrp="1"/>
          </p:cNvGraphicFramePr>
          <p:nvPr>
            <p:ph sz="quarter" idx="2"/>
          </p:nvPr>
        </p:nvGraphicFramePr>
        <p:xfrm>
          <a:off x="4643438" y="1412875"/>
          <a:ext cx="4032250" cy="1797051"/>
        </p:xfrm>
        <a:graphic>
          <a:graphicData uri="http://schemas.openxmlformats.org/drawingml/2006/table">
            <a:tbl>
              <a:tblPr/>
              <a:tblGrid>
                <a:gridCol w="2052637"/>
                <a:gridCol w="1979613"/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arbeitslos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arbeitslos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der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rbeitslos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rbeitslos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er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rbeitslos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eines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rbeitslos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dem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rbeitslos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einem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rbeitslos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den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rbeitslos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einen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rbeitslos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555" name="Group 267"/>
          <p:cNvGraphicFramePr>
            <a:graphicFrameLocks noGrp="1"/>
          </p:cNvGraphicFramePr>
          <p:nvPr>
            <p:ph sz="quarter" idx="4"/>
          </p:nvPr>
        </p:nvGraphicFramePr>
        <p:xfrm>
          <a:off x="4643438" y="4076700"/>
          <a:ext cx="4038600" cy="1787525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krank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verwandt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bekannt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der/ein     die/eine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der/ein      die/eine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481" name="Group 193"/>
          <p:cNvGraphicFramePr>
            <a:graphicFrameLocks noGrp="1"/>
          </p:cNvGraphicFramePr>
          <p:nvPr/>
        </p:nvGraphicFramePr>
        <p:xfrm>
          <a:off x="323850" y="4076700"/>
          <a:ext cx="4176713" cy="1825626"/>
        </p:xfrm>
        <a:graphic>
          <a:graphicData uri="http://schemas.openxmlformats.org/drawingml/2006/table">
            <a:tbl>
              <a:tblPr/>
              <a:tblGrid>
                <a:gridCol w="2090738"/>
                <a:gridCol w="2085975"/>
              </a:tblGrid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angestellt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angestellt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der  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ngestellt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eines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dem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einem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ngestellt</a:t>
                      </a: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einen</a:t>
                      </a: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cs-CZ" sz="3200" b="1" smtClean="0"/>
              <a:t>Grammatik - Plural</a:t>
            </a:r>
            <a:endParaRPr lang="cs-CZ" altLang="cs-CZ" sz="3200" b="1" smtClean="0"/>
          </a:p>
        </p:txBody>
      </p:sp>
      <p:graphicFrame>
        <p:nvGraphicFramePr>
          <p:cNvPr id="17446" name="Group 38"/>
          <p:cNvGraphicFramePr>
            <a:graphicFrameLocks noGrp="1"/>
          </p:cNvGraphicFramePr>
          <p:nvPr>
            <p:ph sz="half" idx="1"/>
          </p:nvPr>
        </p:nvGraphicFramePr>
        <p:xfrm>
          <a:off x="179388" y="1628775"/>
          <a:ext cx="4038600" cy="4525963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berufstätig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arbeitslos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die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erufstätig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---  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erufstätig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die Arbeitslosen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---   Arbeitslose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der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Berufstätig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---   Berufstätig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C14"/>
                    </a:solidFill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den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Berufstätig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---   Berufstätig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C14"/>
                    </a:solidFill>
                  </a:tcPr>
                </a:tc>
              </a:tr>
              <a:tr h="1252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die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Berufstätig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---  Berufstätig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C1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89" name="Group 81"/>
          <p:cNvGraphicFramePr>
            <a:graphicFrameLocks noGrp="1"/>
          </p:cNvGraphicFramePr>
          <p:nvPr>
            <p:ph sz="half" idx="2"/>
          </p:nvPr>
        </p:nvGraphicFramePr>
        <p:xfrm>
          <a:off x="4500563" y="1628775"/>
          <a:ext cx="4464050" cy="4525963"/>
        </p:xfrm>
        <a:graphic>
          <a:graphicData uri="http://schemas.openxmlformats.org/drawingml/2006/table">
            <a:tbl>
              <a:tblPr/>
              <a:tblGrid>
                <a:gridCol w="1150937"/>
                <a:gridCol w="1196975"/>
                <a:gridCol w="1057275"/>
                <a:gridCol w="1058863"/>
              </a:tblGrid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angestellt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krank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verwandt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bekannt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---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---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---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---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76250"/>
            <a:ext cx="3887788" cy="792163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de-DE" altLang="cs-CZ" sz="2400" b="1" smtClean="0"/>
              <a:t>Wir üben Grammatik:</a:t>
            </a:r>
            <a:endParaRPr lang="cs-CZ" altLang="cs-CZ" sz="2400" b="1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b="1" smtClean="0"/>
              <a:t>Ich lade unsere ……………… </a:t>
            </a: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(známí)</a:t>
            </a:r>
            <a:r>
              <a:rPr lang="cs-CZ" sz="2400" b="1" smtClean="0"/>
              <a:t> </a:t>
            </a:r>
            <a:r>
              <a:rPr lang="de-DE" sz="2400" b="1" smtClean="0"/>
              <a:t>zum Geburtstag ein.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b="1" smtClean="0"/>
              <a:t>Der Arzt untersucht den ……………</a:t>
            </a:r>
            <a:r>
              <a:rPr lang="cs-CZ" sz="2400" b="1" smtClean="0"/>
              <a:t> </a:t>
            </a: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(nemocný)</a:t>
            </a:r>
            <a:r>
              <a:rPr lang="de-DE" sz="2400" b="1" smtClean="0"/>
              <a:t> 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b="1" smtClean="0"/>
              <a:t>Der Chef entlässt seinen ……………</a:t>
            </a:r>
            <a:r>
              <a:rPr lang="cs-CZ" sz="2400" b="1" smtClean="0"/>
              <a:t> </a:t>
            </a: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(zaměstnanec)</a:t>
            </a:r>
            <a:r>
              <a:rPr lang="de-DE" sz="2400" b="1" smtClean="0"/>
              <a:t> 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b="1" smtClean="0"/>
              <a:t>Jeder ……………</a:t>
            </a:r>
            <a:r>
              <a:rPr lang="cs-CZ" sz="2400" b="1" smtClean="0"/>
              <a:t> </a:t>
            </a: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(nezaměstnaný)</a:t>
            </a:r>
            <a:r>
              <a:rPr lang="de-DE" sz="2400" b="1" smtClean="0"/>
              <a:t> muss sich bei einem Arbeitsamt melden.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b="1" smtClean="0"/>
              <a:t>Der ………………</a:t>
            </a:r>
            <a:r>
              <a:rPr lang="cs-CZ" sz="2400" b="1" smtClean="0"/>
              <a:t> </a:t>
            </a: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(nezaměstnaný)</a:t>
            </a:r>
            <a:r>
              <a:rPr lang="cs-CZ" sz="2400" b="1" smtClean="0"/>
              <a:t> </a:t>
            </a:r>
            <a:r>
              <a:rPr lang="de-DE" sz="2400" b="1" smtClean="0"/>
              <a:t>wird manchmal zu einem Obdachlosen.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b="1" smtClean="0"/>
              <a:t>Bei dem Unfall habe ich einen schwer ……………….</a:t>
            </a:r>
            <a:r>
              <a:rPr lang="cs-CZ" sz="2400" b="1" smtClean="0"/>
              <a:t> </a:t>
            </a: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(zraněný) </a:t>
            </a:r>
            <a:r>
              <a:rPr lang="de-DE" sz="2400" b="1" smtClean="0"/>
              <a:t>gesehen.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b="1" smtClean="0"/>
              <a:t>Er hat viele ……………………</a:t>
            </a:r>
            <a:r>
              <a:rPr lang="cs-CZ" sz="2400" b="1" smtClean="0"/>
              <a:t> </a:t>
            </a:r>
            <a:r>
              <a:rPr lang="cs-CZ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(známí)</a:t>
            </a:r>
            <a:r>
              <a:rPr lang="cs-CZ" sz="2400" b="1" smtClean="0"/>
              <a:t>.</a:t>
            </a:r>
            <a:endParaRPr lang="de-DE" sz="2400" b="1" smtClean="0"/>
          </a:p>
          <a:p>
            <a:pPr eaLnBrk="1" hangingPunct="1">
              <a:lnSpc>
                <a:spcPct val="90000"/>
              </a:lnSpc>
              <a:defRPr/>
            </a:pPr>
            <a:endParaRPr lang="de-DE" sz="2400" b="1" smtClean="0"/>
          </a:p>
          <a:p>
            <a:pPr eaLnBrk="1" hangingPunct="1">
              <a:lnSpc>
                <a:spcPct val="90000"/>
              </a:lnSpc>
              <a:defRPr/>
            </a:pPr>
            <a:endParaRPr lang="cs-CZ" sz="2400" b="1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de-DE" altLang="cs-CZ" sz="3200" b="1" smtClean="0"/>
              <a:t>Wie ist die Arbeit? </a:t>
            </a:r>
            <a:endParaRPr lang="cs-CZ" altLang="cs-CZ" sz="3200" b="1" smtClean="0"/>
          </a:p>
        </p:txBody>
      </p:sp>
      <p:graphicFrame>
        <p:nvGraphicFramePr>
          <p:cNvPr id="2" name="Diagram 1"/>
          <p:cNvGraphicFramePr/>
          <p:nvPr/>
        </p:nvGraphicFramePr>
        <p:xfrm>
          <a:off x="468313" y="1628775"/>
          <a:ext cx="8235950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de-DE" altLang="cs-CZ" sz="3200" b="1" smtClean="0">
                <a:solidFill>
                  <a:srgbClr val="C00000"/>
                </a:solidFill>
              </a:rPr>
              <a:t>Charakterisieren Sie verschiedene Berufe:</a:t>
            </a:r>
            <a:endParaRPr lang="cs-CZ" altLang="cs-CZ" sz="3200" b="1" smtClean="0">
              <a:solidFill>
                <a:srgbClr val="C00000"/>
              </a:solidFill>
            </a:endParaRP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de-DE" altLang="cs-CZ" sz="2800" b="1" smtClean="0"/>
              <a:t>Wo arbeitet er / sie?</a:t>
            </a:r>
          </a:p>
          <a:p>
            <a:pPr marL="609600" indent="-609600" eaLnBrk="1" hangingPunct="1">
              <a:buFontTx/>
              <a:buAutoNum type="arabicPeriod"/>
            </a:pPr>
            <a:endParaRPr lang="de-DE" altLang="cs-CZ" sz="2800" b="1" smtClean="0"/>
          </a:p>
          <a:p>
            <a:pPr marL="609600" indent="-609600" eaLnBrk="1" hangingPunct="1">
              <a:buFontTx/>
              <a:buAutoNum type="arabicPeriod"/>
            </a:pPr>
            <a:r>
              <a:rPr lang="de-DE" altLang="cs-CZ" sz="2800" b="1" smtClean="0"/>
              <a:t>Vorteile dies</a:t>
            </a:r>
            <a:r>
              <a:rPr lang="de-DE" altLang="cs-CZ" sz="2800" b="1" smtClean="0">
                <a:solidFill>
                  <a:srgbClr val="FF0000"/>
                </a:solidFill>
              </a:rPr>
              <a:t>es</a:t>
            </a:r>
            <a:r>
              <a:rPr lang="de-DE" altLang="cs-CZ" sz="2800" b="1" smtClean="0"/>
              <a:t> Beruf</a:t>
            </a:r>
            <a:r>
              <a:rPr lang="de-DE" altLang="cs-CZ" sz="2800" b="1" smtClean="0">
                <a:solidFill>
                  <a:srgbClr val="FF0000"/>
                </a:solidFill>
              </a:rPr>
              <a:t>es</a:t>
            </a:r>
            <a:r>
              <a:rPr lang="de-DE" altLang="cs-CZ" sz="2800" b="1" smtClean="0"/>
              <a:t>.</a:t>
            </a:r>
          </a:p>
          <a:p>
            <a:pPr marL="609600" indent="-609600" eaLnBrk="1" hangingPunct="1">
              <a:buFontTx/>
              <a:buAutoNum type="arabicPeriod"/>
            </a:pPr>
            <a:endParaRPr lang="de-DE" altLang="cs-CZ" sz="2800" b="1" smtClean="0"/>
          </a:p>
          <a:p>
            <a:pPr marL="609600" indent="-609600" eaLnBrk="1" hangingPunct="1">
              <a:buFontTx/>
              <a:buAutoNum type="arabicPeriod"/>
            </a:pPr>
            <a:r>
              <a:rPr lang="de-DE" altLang="cs-CZ" sz="2800" b="1" smtClean="0"/>
              <a:t>Nachteile dies</a:t>
            </a:r>
            <a:r>
              <a:rPr lang="de-DE" altLang="cs-CZ" sz="2800" b="1" smtClean="0">
                <a:solidFill>
                  <a:srgbClr val="FF0000"/>
                </a:solidFill>
              </a:rPr>
              <a:t>es</a:t>
            </a:r>
            <a:r>
              <a:rPr lang="de-DE" altLang="cs-CZ" sz="2800" b="1" smtClean="0"/>
              <a:t> Beruf</a:t>
            </a:r>
            <a:r>
              <a:rPr lang="de-DE" altLang="cs-CZ" sz="2800" b="1" smtClean="0">
                <a:solidFill>
                  <a:srgbClr val="FF0000"/>
                </a:solidFill>
              </a:rPr>
              <a:t>es</a:t>
            </a:r>
            <a:r>
              <a:rPr lang="de-DE" altLang="cs-CZ" sz="2800" b="1" smtClean="0"/>
              <a:t>.</a:t>
            </a:r>
          </a:p>
          <a:p>
            <a:pPr marL="609600" indent="-609600" eaLnBrk="1" hangingPunct="1">
              <a:buFontTx/>
              <a:buAutoNum type="arabicPeriod"/>
            </a:pPr>
            <a:endParaRPr lang="de-DE" altLang="cs-CZ" sz="2800" b="1" smtClean="0"/>
          </a:p>
          <a:p>
            <a:pPr marL="609600" indent="-609600" eaLnBrk="1" hangingPunct="1">
              <a:buFontTx/>
              <a:buAutoNum type="arabicPeriod"/>
            </a:pPr>
            <a:r>
              <a:rPr lang="de-DE" altLang="cs-CZ" sz="2800" b="1" smtClean="0"/>
              <a:t>Möchten Sie sich einmal solchen Beruf wählen? Warum ja / warum nein?</a:t>
            </a:r>
          </a:p>
          <a:p>
            <a:pPr marL="609600" indent="-609600" eaLnBrk="1" hangingPunct="1">
              <a:buFontTx/>
              <a:buAutoNum type="arabicPeriod"/>
            </a:pPr>
            <a:endParaRPr lang="cs-CZ" altLang="cs-CZ" sz="2800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de-DE" altLang="cs-CZ" sz="3200" b="1" smtClean="0">
                <a:solidFill>
                  <a:srgbClr val="C00000"/>
                </a:solidFill>
              </a:rPr>
              <a:t>Wo arbeitet er / sie?</a:t>
            </a:r>
            <a:endParaRPr lang="cs-CZ" altLang="cs-CZ" sz="3200" b="1" smtClean="0">
              <a:solidFill>
                <a:srgbClr val="C00000"/>
              </a:solidFill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cs-CZ" b="1" smtClean="0"/>
              <a:t>in der Schule, im Kindergarten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cs-CZ" b="1" smtClean="0"/>
              <a:t>in der Firma</a:t>
            </a:r>
          </a:p>
          <a:p>
            <a:pPr eaLnBrk="1" hangingPunct="1">
              <a:lnSpc>
                <a:spcPct val="90000"/>
              </a:lnSpc>
            </a:pPr>
            <a:r>
              <a:rPr lang="de-DE" altLang="cs-CZ" b="1" smtClean="0"/>
              <a:t>in der Kirche</a:t>
            </a:r>
          </a:p>
          <a:p>
            <a:pPr eaLnBrk="1" hangingPunct="1">
              <a:lnSpc>
                <a:spcPct val="90000"/>
              </a:lnSpc>
            </a:pPr>
            <a:r>
              <a:rPr lang="de-DE" altLang="cs-CZ" b="1" smtClean="0"/>
              <a:t>im Krankenhaus</a:t>
            </a:r>
          </a:p>
          <a:p>
            <a:pPr eaLnBrk="1" hangingPunct="1">
              <a:lnSpc>
                <a:spcPct val="90000"/>
              </a:lnSpc>
            </a:pPr>
            <a:r>
              <a:rPr lang="de-DE" altLang="cs-CZ" b="1" smtClean="0"/>
              <a:t>im Büro</a:t>
            </a:r>
          </a:p>
          <a:p>
            <a:pPr eaLnBrk="1" hangingPunct="1">
              <a:lnSpc>
                <a:spcPct val="90000"/>
              </a:lnSpc>
            </a:pPr>
            <a:r>
              <a:rPr lang="de-DE" altLang="cs-CZ" b="1" smtClean="0"/>
              <a:t>in der Küche</a:t>
            </a:r>
          </a:p>
          <a:p>
            <a:pPr eaLnBrk="1" hangingPunct="1">
              <a:lnSpc>
                <a:spcPct val="90000"/>
              </a:lnSpc>
            </a:pPr>
            <a:r>
              <a:rPr lang="de-DE" altLang="cs-CZ" b="1" smtClean="0"/>
              <a:t>auf dem Bau</a:t>
            </a:r>
          </a:p>
          <a:p>
            <a:pPr eaLnBrk="1" hangingPunct="1">
              <a:lnSpc>
                <a:spcPct val="90000"/>
              </a:lnSpc>
            </a:pPr>
            <a:r>
              <a:rPr lang="de-DE" altLang="cs-CZ" b="1" smtClean="0"/>
              <a:t>auf dem Feld</a:t>
            </a:r>
          </a:p>
          <a:p>
            <a:pPr eaLnBrk="1" hangingPunct="1">
              <a:lnSpc>
                <a:spcPct val="90000"/>
              </a:lnSpc>
            </a:pPr>
            <a:endParaRPr lang="de-DE" altLang="cs-CZ" b="1" smtClean="0"/>
          </a:p>
          <a:p>
            <a:pPr eaLnBrk="1" hangingPunct="1">
              <a:lnSpc>
                <a:spcPct val="90000"/>
              </a:lnSpc>
            </a:pPr>
            <a:endParaRPr lang="de-DE" altLang="cs-CZ" b="1" smtClean="0"/>
          </a:p>
          <a:p>
            <a:pPr eaLnBrk="1" hangingPunct="1">
              <a:lnSpc>
                <a:spcPct val="90000"/>
              </a:lnSpc>
            </a:pPr>
            <a:endParaRPr lang="cs-CZ" altLang="cs-CZ" b="1" smtClean="0"/>
          </a:p>
        </p:txBody>
      </p:sp>
      <p:sp>
        <p:nvSpPr>
          <p:cNvPr id="10244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600200"/>
            <a:ext cx="4186237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cs-CZ" b="1" smtClean="0"/>
              <a:t>bei einer Verkehrsgesellschaft</a:t>
            </a:r>
          </a:p>
          <a:p>
            <a:pPr eaLnBrk="1" hangingPunct="1">
              <a:lnSpc>
                <a:spcPct val="90000"/>
              </a:lnSpc>
            </a:pPr>
            <a:r>
              <a:rPr lang="de-DE" altLang="cs-CZ" b="1" smtClean="0"/>
              <a:t>bei einem Sportverein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cs-CZ" b="1" smtClean="0"/>
              <a:t>bei der Polizei</a:t>
            </a:r>
          </a:p>
          <a:p>
            <a:pPr eaLnBrk="1" hangingPunct="1">
              <a:lnSpc>
                <a:spcPct val="90000"/>
              </a:lnSpc>
            </a:pPr>
            <a:r>
              <a:rPr lang="de-DE" altLang="cs-CZ" b="1" smtClean="0"/>
              <a:t>…..</a:t>
            </a:r>
          </a:p>
          <a:p>
            <a:pPr eaLnBrk="1" hangingPunct="1">
              <a:lnSpc>
                <a:spcPct val="90000"/>
              </a:lnSpc>
            </a:pPr>
            <a:endParaRPr lang="de-DE" altLang="cs-CZ" b="1" smtClean="0"/>
          </a:p>
          <a:p>
            <a:pPr eaLnBrk="1" hangingPunct="1">
              <a:lnSpc>
                <a:spcPct val="90000"/>
              </a:lnSpc>
            </a:pPr>
            <a:endParaRPr lang="de-DE" altLang="cs-CZ" b="1" smtClean="0"/>
          </a:p>
          <a:p>
            <a:pPr eaLnBrk="1" hangingPunct="1">
              <a:lnSpc>
                <a:spcPct val="90000"/>
              </a:lnSpc>
            </a:pPr>
            <a:endParaRPr lang="de-DE" altLang="cs-CZ" b="1" smtClean="0"/>
          </a:p>
          <a:p>
            <a:pPr eaLnBrk="1" hangingPunct="1">
              <a:lnSpc>
                <a:spcPct val="90000"/>
              </a:lnSpc>
            </a:pPr>
            <a:endParaRPr lang="cs-CZ" altLang="cs-CZ" b="1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513</Words>
  <Application>Microsoft Office PowerPoint</Application>
  <PresentationFormat>Předvádění na obrazovce (4:3)</PresentationFormat>
  <Paragraphs>166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Výchozí návrh</vt:lpstr>
      <vt:lpstr>Berufe</vt:lpstr>
      <vt:lpstr>Wer arbeitet, ist er:</vt:lpstr>
      <vt:lpstr>Wer nicht arbeitet, hat keine Arbeit und ist:</vt:lpstr>
      <vt:lpstr>Grammatik - Singular</vt:lpstr>
      <vt:lpstr>Grammatik - Plural</vt:lpstr>
      <vt:lpstr>Wir üben Grammatik:</vt:lpstr>
      <vt:lpstr>Wie ist die Arbeit? </vt:lpstr>
      <vt:lpstr>Charakterisieren Sie verschiedene Berufe:</vt:lpstr>
      <vt:lpstr>Wo arbeitet er / sie?</vt:lpstr>
      <vt:lpstr>Grammatik – Präpositionen mit dem 3. oder 4. Kasus</vt:lpstr>
      <vt:lpstr>Vorteile des Berufes:</vt:lpstr>
      <vt:lpstr>Nachteile des Berufes:</vt:lpstr>
      <vt:lpstr>Nehmen Sie das Arbeitsblatt und charakterisieren Sie einzelne Berufe:</vt:lpstr>
      <vt:lpstr>Was möchten Sie einmal werden und warum?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Berufe</dc:title>
  <dc:creator>petrovi</dc:creator>
  <cp:lastModifiedBy>Ucitel_NB50</cp:lastModifiedBy>
  <cp:revision>10</cp:revision>
  <dcterms:created xsi:type="dcterms:W3CDTF">2012-09-15T14:33:59Z</dcterms:created>
  <dcterms:modified xsi:type="dcterms:W3CDTF">2014-08-19T08:41:44Z</dcterms:modified>
</cp:coreProperties>
</file>