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3"/>
  </p:sldMasterIdLst>
  <p:sldIdLst>
    <p:sldId id="256" r:id="rId4"/>
    <p:sldId id="260" r:id="rId5"/>
    <p:sldId id="261" r:id="rId6"/>
    <p:sldId id="262" r:id="rId7"/>
    <p:sldId id="264" r:id="rId8"/>
    <p:sldId id="263" r:id="rId9"/>
    <p:sldId id="265" r:id="rId10"/>
    <p:sldId id="268" r:id="rId11"/>
    <p:sldId id="266" r:id="rId12"/>
    <p:sldId id="267" r:id="rId13"/>
    <p:sldId id="269" r:id="rId14"/>
    <p:sldId id="259" r:id="rId15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9496" autoAdjust="0"/>
  </p:normalViewPr>
  <p:slideViewPr>
    <p:cSldViewPr>
      <p:cViewPr>
        <p:scale>
          <a:sx n="80" d="100"/>
          <a:sy n="80" d="100"/>
        </p:scale>
        <p:origin x="-52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117475"/>
            <a:ext cx="9142413" cy="6738938"/>
            <a:chOff x="0" y="74"/>
            <a:chExt cx="5759" cy="4245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invGray">
            <a:xfrm>
              <a:off x="432" y="4113"/>
              <a:ext cx="2208" cy="206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invGray">
            <a:xfrm>
              <a:off x="432" y="1536"/>
              <a:ext cx="5327" cy="48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77" name="Oval 5"/>
            <p:cNvSpPr>
              <a:spLocks noChangeArrowheads="1"/>
            </p:cNvSpPr>
            <p:nvPr/>
          </p:nvSpPr>
          <p:spPr bwMode="invGray">
            <a:xfrm>
              <a:off x="555" y="7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78" name="Oval 6"/>
            <p:cNvSpPr>
              <a:spLocks noChangeArrowheads="1"/>
            </p:cNvSpPr>
            <p:nvPr/>
          </p:nvSpPr>
          <p:spPr bwMode="invGray">
            <a:xfrm>
              <a:off x="555" y="21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79" name="Oval 7"/>
            <p:cNvSpPr>
              <a:spLocks noChangeArrowheads="1"/>
            </p:cNvSpPr>
            <p:nvPr/>
          </p:nvSpPr>
          <p:spPr bwMode="invGray">
            <a:xfrm>
              <a:off x="555" y="36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80" name="Oval 8"/>
            <p:cNvSpPr>
              <a:spLocks noChangeArrowheads="1"/>
            </p:cNvSpPr>
            <p:nvPr/>
          </p:nvSpPr>
          <p:spPr bwMode="invGray">
            <a:xfrm>
              <a:off x="555" y="651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81" name="Oval 9"/>
            <p:cNvSpPr>
              <a:spLocks noChangeArrowheads="1"/>
            </p:cNvSpPr>
            <p:nvPr/>
          </p:nvSpPr>
          <p:spPr bwMode="invGray">
            <a:xfrm>
              <a:off x="555" y="79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82" name="Oval 10"/>
            <p:cNvSpPr>
              <a:spLocks noChangeArrowheads="1"/>
            </p:cNvSpPr>
            <p:nvPr/>
          </p:nvSpPr>
          <p:spPr bwMode="invGray">
            <a:xfrm>
              <a:off x="555" y="93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83" name="Oval 11"/>
            <p:cNvSpPr>
              <a:spLocks noChangeArrowheads="1"/>
            </p:cNvSpPr>
            <p:nvPr/>
          </p:nvSpPr>
          <p:spPr bwMode="invGray">
            <a:xfrm>
              <a:off x="555" y="108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84" name="Oval 12"/>
            <p:cNvSpPr>
              <a:spLocks noChangeArrowheads="1"/>
            </p:cNvSpPr>
            <p:nvPr/>
          </p:nvSpPr>
          <p:spPr bwMode="invGray">
            <a:xfrm>
              <a:off x="555" y="1227"/>
              <a:ext cx="42" cy="4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85" name="Oval 13"/>
            <p:cNvSpPr>
              <a:spLocks noChangeArrowheads="1"/>
            </p:cNvSpPr>
            <p:nvPr/>
          </p:nvSpPr>
          <p:spPr bwMode="invGray">
            <a:xfrm>
              <a:off x="555" y="1371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3086" name="Group 14"/>
            <p:cNvGrpSpPr>
              <a:grpSpLocks/>
            </p:cNvGrpSpPr>
            <p:nvPr/>
          </p:nvGrpSpPr>
          <p:grpSpPr bwMode="auto">
            <a:xfrm>
              <a:off x="2859" y="4202"/>
              <a:ext cx="2729" cy="41"/>
              <a:chOff x="2859" y="4202"/>
              <a:chExt cx="2729" cy="41"/>
            </a:xfrm>
          </p:grpSpPr>
          <p:sp>
            <p:nvSpPr>
              <p:cNvPr id="3087" name="Oval 15"/>
              <p:cNvSpPr>
                <a:spLocks noChangeArrowheads="1"/>
              </p:cNvSpPr>
              <p:nvPr/>
            </p:nvSpPr>
            <p:spPr bwMode="invGray">
              <a:xfrm>
                <a:off x="2859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88" name="Oval 16"/>
              <p:cNvSpPr>
                <a:spLocks noChangeArrowheads="1"/>
              </p:cNvSpPr>
              <p:nvPr/>
            </p:nvSpPr>
            <p:spPr bwMode="invGray">
              <a:xfrm>
                <a:off x="3243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89" name="Oval 17"/>
              <p:cNvSpPr>
                <a:spLocks noChangeArrowheads="1"/>
              </p:cNvSpPr>
              <p:nvPr/>
            </p:nvSpPr>
            <p:spPr bwMode="invGray">
              <a:xfrm>
                <a:off x="3627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0" name="Oval 18"/>
              <p:cNvSpPr>
                <a:spLocks noChangeArrowheads="1"/>
              </p:cNvSpPr>
              <p:nvPr/>
            </p:nvSpPr>
            <p:spPr bwMode="invGray">
              <a:xfrm>
                <a:off x="4011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1" name="Oval 19"/>
              <p:cNvSpPr>
                <a:spLocks noChangeArrowheads="1"/>
              </p:cNvSpPr>
              <p:nvPr/>
            </p:nvSpPr>
            <p:spPr bwMode="invGray">
              <a:xfrm>
                <a:off x="4395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2" name="Oval 20"/>
              <p:cNvSpPr>
                <a:spLocks noChangeArrowheads="1"/>
              </p:cNvSpPr>
              <p:nvPr/>
            </p:nvSpPr>
            <p:spPr bwMode="invGray">
              <a:xfrm>
                <a:off x="4779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3" name="Oval 21"/>
              <p:cNvSpPr>
                <a:spLocks noChangeArrowheads="1"/>
              </p:cNvSpPr>
              <p:nvPr/>
            </p:nvSpPr>
            <p:spPr bwMode="invGray">
              <a:xfrm>
                <a:off x="5163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" name="Oval 22"/>
              <p:cNvSpPr>
                <a:spLocks noChangeArrowheads="1"/>
              </p:cNvSpPr>
              <p:nvPr/>
            </p:nvSpPr>
            <p:spPr bwMode="invGray">
              <a:xfrm>
                <a:off x="5547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095" name="Oval 23"/>
            <p:cNvSpPr>
              <a:spLocks noChangeArrowheads="1"/>
            </p:cNvSpPr>
            <p:nvPr/>
          </p:nvSpPr>
          <p:spPr bwMode="invGray">
            <a:xfrm>
              <a:off x="555" y="507"/>
              <a:ext cx="42" cy="4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3096" name="Group 24"/>
            <p:cNvGrpSpPr>
              <a:grpSpLocks/>
            </p:cNvGrpSpPr>
            <p:nvPr/>
          </p:nvGrpSpPr>
          <p:grpSpPr bwMode="auto">
            <a:xfrm>
              <a:off x="0" y="2327"/>
              <a:ext cx="1203" cy="1203"/>
              <a:chOff x="0" y="2327"/>
              <a:chExt cx="1203" cy="1203"/>
            </a:xfrm>
          </p:grpSpPr>
          <p:sp>
            <p:nvSpPr>
              <p:cNvPr id="3097" name="Freeform 25"/>
              <p:cNvSpPr>
                <a:spLocks/>
              </p:cNvSpPr>
              <p:nvPr/>
            </p:nvSpPr>
            <p:spPr bwMode="invGray">
              <a:xfrm>
                <a:off x="0" y="2394"/>
                <a:ext cx="443" cy="1033"/>
              </a:xfrm>
              <a:custGeom>
                <a:avLst/>
                <a:gdLst>
                  <a:gd name="T0" fmla="*/ 290 w 443"/>
                  <a:gd name="T1" fmla="*/ 1016 h 1033"/>
                  <a:gd name="T2" fmla="*/ 316 w 443"/>
                  <a:gd name="T3" fmla="*/ 974 h 1033"/>
                  <a:gd name="T4" fmla="*/ 354 w 443"/>
                  <a:gd name="T5" fmla="*/ 920 h 1033"/>
                  <a:gd name="T6" fmla="*/ 384 w 443"/>
                  <a:gd name="T7" fmla="*/ 884 h 1033"/>
                  <a:gd name="T8" fmla="*/ 381 w 443"/>
                  <a:gd name="T9" fmla="*/ 832 h 1033"/>
                  <a:gd name="T10" fmla="*/ 370 w 443"/>
                  <a:gd name="T11" fmla="*/ 794 h 1033"/>
                  <a:gd name="T12" fmla="*/ 361 w 443"/>
                  <a:gd name="T13" fmla="*/ 760 h 1033"/>
                  <a:gd name="T14" fmla="*/ 361 w 443"/>
                  <a:gd name="T15" fmla="*/ 734 h 1033"/>
                  <a:gd name="T16" fmla="*/ 359 w 443"/>
                  <a:gd name="T17" fmla="*/ 707 h 1033"/>
                  <a:gd name="T18" fmla="*/ 373 w 443"/>
                  <a:gd name="T19" fmla="*/ 691 h 1033"/>
                  <a:gd name="T20" fmla="*/ 391 w 443"/>
                  <a:gd name="T21" fmla="*/ 686 h 1033"/>
                  <a:gd name="T22" fmla="*/ 395 w 443"/>
                  <a:gd name="T23" fmla="*/ 680 h 1033"/>
                  <a:gd name="T24" fmla="*/ 390 w 443"/>
                  <a:gd name="T25" fmla="*/ 671 h 1033"/>
                  <a:gd name="T26" fmla="*/ 386 w 443"/>
                  <a:gd name="T27" fmla="*/ 660 h 1033"/>
                  <a:gd name="T28" fmla="*/ 437 w 443"/>
                  <a:gd name="T29" fmla="*/ 635 h 1033"/>
                  <a:gd name="T30" fmla="*/ 442 w 443"/>
                  <a:gd name="T31" fmla="*/ 619 h 1033"/>
                  <a:gd name="T32" fmla="*/ 438 w 443"/>
                  <a:gd name="T33" fmla="*/ 604 h 1033"/>
                  <a:gd name="T34" fmla="*/ 400 w 443"/>
                  <a:gd name="T35" fmla="*/ 543 h 1033"/>
                  <a:gd name="T36" fmla="*/ 384 w 443"/>
                  <a:gd name="T37" fmla="*/ 474 h 1033"/>
                  <a:gd name="T38" fmla="*/ 354 w 443"/>
                  <a:gd name="T39" fmla="*/ 455 h 1033"/>
                  <a:gd name="T40" fmla="*/ 326 w 443"/>
                  <a:gd name="T41" fmla="*/ 433 h 1033"/>
                  <a:gd name="T42" fmla="*/ 312 w 443"/>
                  <a:gd name="T43" fmla="*/ 411 h 1033"/>
                  <a:gd name="T44" fmla="*/ 307 w 443"/>
                  <a:gd name="T45" fmla="*/ 391 h 1033"/>
                  <a:gd name="T46" fmla="*/ 290 w 443"/>
                  <a:gd name="T47" fmla="*/ 339 h 1033"/>
                  <a:gd name="T48" fmla="*/ 308 w 443"/>
                  <a:gd name="T49" fmla="*/ 289 h 1033"/>
                  <a:gd name="T50" fmla="*/ 298 w 443"/>
                  <a:gd name="T51" fmla="*/ 278 h 1033"/>
                  <a:gd name="T52" fmla="*/ 280 w 443"/>
                  <a:gd name="T53" fmla="*/ 307 h 1033"/>
                  <a:gd name="T54" fmla="*/ 269 w 443"/>
                  <a:gd name="T55" fmla="*/ 283 h 1033"/>
                  <a:gd name="T56" fmla="*/ 272 w 443"/>
                  <a:gd name="T57" fmla="*/ 224 h 1033"/>
                  <a:gd name="T58" fmla="*/ 280 w 443"/>
                  <a:gd name="T59" fmla="*/ 177 h 1033"/>
                  <a:gd name="T60" fmla="*/ 280 w 443"/>
                  <a:gd name="T61" fmla="*/ 146 h 1033"/>
                  <a:gd name="T62" fmla="*/ 281 w 443"/>
                  <a:gd name="T63" fmla="*/ 123 h 1033"/>
                  <a:gd name="T64" fmla="*/ 290 w 443"/>
                  <a:gd name="T65" fmla="*/ 104 h 1033"/>
                  <a:gd name="T66" fmla="*/ 296 w 443"/>
                  <a:gd name="T67" fmla="*/ 97 h 1033"/>
                  <a:gd name="T68" fmla="*/ 298 w 443"/>
                  <a:gd name="T69" fmla="*/ 94 h 1033"/>
                  <a:gd name="T70" fmla="*/ 301 w 443"/>
                  <a:gd name="T71" fmla="*/ 92 h 1033"/>
                  <a:gd name="T72" fmla="*/ 307 w 443"/>
                  <a:gd name="T73" fmla="*/ 83 h 1033"/>
                  <a:gd name="T74" fmla="*/ 317 w 443"/>
                  <a:gd name="T75" fmla="*/ 79 h 1033"/>
                  <a:gd name="T76" fmla="*/ 328 w 443"/>
                  <a:gd name="T77" fmla="*/ 77 h 1033"/>
                  <a:gd name="T78" fmla="*/ 337 w 443"/>
                  <a:gd name="T79" fmla="*/ 74 h 1033"/>
                  <a:gd name="T80" fmla="*/ 345 w 443"/>
                  <a:gd name="T81" fmla="*/ 67 h 1033"/>
                  <a:gd name="T82" fmla="*/ 337 w 443"/>
                  <a:gd name="T83" fmla="*/ 50 h 1033"/>
                  <a:gd name="T84" fmla="*/ 337 w 443"/>
                  <a:gd name="T85" fmla="*/ 47 h 1033"/>
                  <a:gd name="T86" fmla="*/ 337 w 443"/>
                  <a:gd name="T87" fmla="*/ 43 h 1033"/>
                  <a:gd name="T88" fmla="*/ 337 w 443"/>
                  <a:gd name="T89" fmla="*/ 41 h 1033"/>
                  <a:gd name="T90" fmla="*/ 334 w 443"/>
                  <a:gd name="T91" fmla="*/ 38 h 1033"/>
                  <a:gd name="T92" fmla="*/ 321 w 443"/>
                  <a:gd name="T93" fmla="*/ 21 h 1033"/>
                  <a:gd name="T94" fmla="*/ 316 w 443"/>
                  <a:gd name="T95" fmla="*/ 0 h 1033"/>
                  <a:gd name="T96" fmla="*/ 188 w 443"/>
                  <a:gd name="T97" fmla="*/ 94 h 1033"/>
                  <a:gd name="T98" fmla="*/ 88 w 443"/>
                  <a:gd name="T99" fmla="*/ 218 h 1033"/>
                  <a:gd name="T100" fmla="*/ 21 w 443"/>
                  <a:gd name="T101" fmla="*/ 366 h 1033"/>
                  <a:gd name="T102" fmla="*/ 0 w 443"/>
                  <a:gd name="T103" fmla="*/ 530 h 1033"/>
                  <a:gd name="T104" fmla="*/ 20 w 443"/>
                  <a:gd name="T105" fmla="*/ 680 h 1033"/>
                  <a:gd name="T106" fmla="*/ 74 w 443"/>
                  <a:gd name="T107" fmla="*/ 819 h 1033"/>
                  <a:gd name="T108" fmla="*/ 160 w 443"/>
                  <a:gd name="T109" fmla="*/ 938 h 1033"/>
                  <a:gd name="T110" fmla="*/ 272 w 443"/>
                  <a:gd name="T111" fmla="*/ 1032 h 10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43" h="1033">
                    <a:moveTo>
                      <a:pt x="272" y="1032"/>
                    </a:moveTo>
                    <a:lnTo>
                      <a:pt x="290" y="1016"/>
                    </a:lnTo>
                    <a:lnTo>
                      <a:pt x="301" y="992"/>
                    </a:lnTo>
                    <a:lnTo>
                      <a:pt x="316" y="974"/>
                    </a:lnTo>
                    <a:lnTo>
                      <a:pt x="328" y="955"/>
                    </a:lnTo>
                    <a:lnTo>
                      <a:pt x="354" y="920"/>
                    </a:lnTo>
                    <a:lnTo>
                      <a:pt x="373" y="904"/>
                    </a:lnTo>
                    <a:lnTo>
                      <a:pt x="384" y="884"/>
                    </a:lnTo>
                    <a:lnTo>
                      <a:pt x="390" y="848"/>
                    </a:lnTo>
                    <a:lnTo>
                      <a:pt x="381" y="832"/>
                    </a:lnTo>
                    <a:lnTo>
                      <a:pt x="375" y="812"/>
                    </a:lnTo>
                    <a:lnTo>
                      <a:pt x="370" y="794"/>
                    </a:lnTo>
                    <a:lnTo>
                      <a:pt x="361" y="774"/>
                    </a:lnTo>
                    <a:lnTo>
                      <a:pt x="361" y="760"/>
                    </a:lnTo>
                    <a:lnTo>
                      <a:pt x="361" y="747"/>
                    </a:lnTo>
                    <a:lnTo>
                      <a:pt x="361" y="734"/>
                    </a:lnTo>
                    <a:lnTo>
                      <a:pt x="359" y="722"/>
                    </a:lnTo>
                    <a:lnTo>
                      <a:pt x="359" y="707"/>
                    </a:lnTo>
                    <a:lnTo>
                      <a:pt x="364" y="698"/>
                    </a:lnTo>
                    <a:lnTo>
                      <a:pt x="373" y="691"/>
                    </a:lnTo>
                    <a:lnTo>
                      <a:pt x="390" y="686"/>
                    </a:lnTo>
                    <a:lnTo>
                      <a:pt x="391" y="686"/>
                    </a:lnTo>
                    <a:lnTo>
                      <a:pt x="395" y="682"/>
                    </a:lnTo>
                    <a:lnTo>
                      <a:pt x="395" y="680"/>
                    </a:lnTo>
                    <a:lnTo>
                      <a:pt x="395" y="677"/>
                    </a:lnTo>
                    <a:lnTo>
                      <a:pt x="390" y="671"/>
                    </a:lnTo>
                    <a:lnTo>
                      <a:pt x="386" y="666"/>
                    </a:lnTo>
                    <a:lnTo>
                      <a:pt x="386" y="660"/>
                    </a:lnTo>
                    <a:lnTo>
                      <a:pt x="395" y="655"/>
                    </a:lnTo>
                    <a:lnTo>
                      <a:pt x="437" y="635"/>
                    </a:lnTo>
                    <a:lnTo>
                      <a:pt x="442" y="626"/>
                    </a:lnTo>
                    <a:lnTo>
                      <a:pt x="442" y="619"/>
                    </a:lnTo>
                    <a:lnTo>
                      <a:pt x="442" y="613"/>
                    </a:lnTo>
                    <a:lnTo>
                      <a:pt x="438" y="604"/>
                    </a:lnTo>
                    <a:lnTo>
                      <a:pt x="417" y="577"/>
                    </a:lnTo>
                    <a:lnTo>
                      <a:pt x="400" y="543"/>
                    </a:lnTo>
                    <a:lnTo>
                      <a:pt x="391" y="511"/>
                    </a:lnTo>
                    <a:lnTo>
                      <a:pt x="384" y="474"/>
                    </a:lnTo>
                    <a:lnTo>
                      <a:pt x="368" y="465"/>
                    </a:lnTo>
                    <a:lnTo>
                      <a:pt x="354" y="455"/>
                    </a:lnTo>
                    <a:lnTo>
                      <a:pt x="339" y="444"/>
                    </a:lnTo>
                    <a:lnTo>
                      <a:pt x="326" y="433"/>
                    </a:lnTo>
                    <a:lnTo>
                      <a:pt x="317" y="422"/>
                    </a:lnTo>
                    <a:lnTo>
                      <a:pt x="312" y="411"/>
                    </a:lnTo>
                    <a:lnTo>
                      <a:pt x="308" y="402"/>
                    </a:lnTo>
                    <a:lnTo>
                      <a:pt x="307" y="391"/>
                    </a:lnTo>
                    <a:lnTo>
                      <a:pt x="285" y="363"/>
                    </a:lnTo>
                    <a:lnTo>
                      <a:pt x="290" y="339"/>
                    </a:lnTo>
                    <a:lnTo>
                      <a:pt x="301" y="314"/>
                    </a:lnTo>
                    <a:lnTo>
                      <a:pt x="308" y="289"/>
                    </a:lnTo>
                    <a:lnTo>
                      <a:pt x="308" y="267"/>
                    </a:lnTo>
                    <a:lnTo>
                      <a:pt x="298" y="278"/>
                    </a:lnTo>
                    <a:lnTo>
                      <a:pt x="287" y="294"/>
                    </a:lnTo>
                    <a:lnTo>
                      <a:pt x="280" y="307"/>
                    </a:lnTo>
                    <a:lnTo>
                      <a:pt x="272" y="314"/>
                    </a:lnTo>
                    <a:lnTo>
                      <a:pt x="269" y="283"/>
                    </a:lnTo>
                    <a:lnTo>
                      <a:pt x="271" y="254"/>
                    </a:lnTo>
                    <a:lnTo>
                      <a:pt x="272" y="224"/>
                    </a:lnTo>
                    <a:lnTo>
                      <a:pt x="272" y="195"/>
                    </a:lnTo>
                    <a:lnTo>
                      <a:pt x="280" y="177"/>
                    </a:lnTo>
                    <a:lnTo>
                      <a:pt x="280" y="164"/>
                    </a:lnTo>
                    <a:lnTo>
                      <a:pt x="280" y="146"/>
                    </a:lnTo>
                    <a:lnTo>
                      <a:pt x="281" y="133"/>
                    </a:lnTo>
                    <a:lnTo>
                      <a:pt x="281" y="123"/>
                    </a:lnTo>
                    <a:lnTo>
                      <a:pt x="285" y="113"/>
                    </a:lnTo>
                    <a:lnTo>
                      <a:pt x="290" y="104"/>
                    </a:lnTo>
                    <a:lnTo>
                      <a:pt x="296" y="97"/>
                    </a:lnTo>
                    <a:lnTo>
                      <a:pt x="298" y="94"/>
                    </a:lnTo>
                    <a:lnTo>
                      <a:pt x="301" y="92"/>
                    </a:lnTo>
                    <a:lnTo>
                      <a:pt x="303" y="86"/>
                    </a:lnTo>
                    <a:lnTo>
                      <a:pt x="307" y="83"/>
                    </a:lnTo>
                    <a:lnTo>
                      <a:pt x="308" y="83"/>
                    </a:lnTo>
                    <a:lnTo>
                      <a:pt x="317" y="79"/>
                    </a:lnTo>
                    <a:lnTo>
                      <a:pt x="323" y="77"/>
                    </a:lnTo>
                    <a:lnTo>
                      <a:pt x="328" y="77"/>
                    </a:lnTo>
                    <a:lnTo>
                      <a:pt x="334" y="74"/>
                    </a:lnTo>
                    <a:lnTo>
                      <a:pt x="337" y="74"/>
                    </a:lnTo>
                    <a:lnTo>
                      <a:pt x="339" y="72"/>
                    </a:lnTo>
                    <a:lnTo>
                      <a:pt x="345" y="67"/>
                    </a:lnTo>
                    <a:lnTo>
                      <a:pt x="345" y="63"/>
                    </a:lnTo>
                    <a:lnTo>
                      <a:pt x="337" y="50"/>
                    </a:lnTo>
                    <a:lnTo>
                      <a:pt x="337" y="47"/>
                    </a:lnTo>
                    <a:lnTo>
                      <a:pt x="337" y="43"/>
                    </a:lnTo>
                    <a:lnTo>
                      <a:pt x="337" y="41"/>
                    </a:lnTo>
                    <a:lnTo>
                      <a:pt x="334" y="41"/>
                    </a:lnTo>
                    <a:lnTo>
                      <a:pt x="334" y="38"/>
                    </a:lnTo>
                    <a:lnTo>
                      <a:pt x="328" y="30"/>
                    </a:lnTo>
                    <a:lnTo>
                      <a:pt x="321" y="21"/>
                    </a:lnTo>
                    <a:lnTo>
                      <a:pt x="317" y="11"/>
                    </a:lnTo>
                    <a:lnTo>
                      <a:pt x="316" y="0"/>
                    </a:lnTo>
                    <a:lnTo>
                      <a:pt x="249" y="41"/>
                    </a:lnTo>
                    <a:lnTo>
                      <a:pt x="188" y="94"/>
                    </a:lnTo>
                    <a:lnTo>
                      <a:pt x="133" y="151"/>
                    </a:lnTo>
                    <a:lnTo>
                      <a:pt x="88" y="218"/>
                    </a:lnTo>
                    <a:lnTo>
                      <a:pt x="50" y="289"/>
                    </a:lnTo>
                    <a:lnTo>
                      <a:pt x="21" y="366"/>
                    </a:lnTo>
                    <a:lnTo>
                      <a:pt x="5" y="446"/>
                    </a:lnTo>
                    <a:lnTo>
                      <a:pt x="0" y="530"/>
                    </a:lnTo>
                    <a:lnTo>
                      <a:pt x="5" y="608"/>
                    </a:lnTo>
                    <a:lnTo>
                      <a:pt x="20" y="680"/>
                    </a:lnTo>
                    <a:lnTo>
                      <a:pt x="45" y="751"/>
                    </a:lnTo>
                    <a:lnTo>
                      <a:pt x="74" y="819"/>
                    </a:lnTo>
                    <a:lnTo>
                      <a:pt x="114" y="879"/>
                    </a:lnTo>
                    <a:lnTo>
                      <a:pt x="160" y="938"/>
                    </a:lnTo>
                    <a:lnTo>
                      <a:pt x="215" y="987"/>
                    </a:lnTo>
                    <a:lnTo>
                      <a:pt x="272" y="1032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8" name="Freeform 26"/>
              <p:cNvSpPr>
                <a:spLocks/>
              </p:cNvSpPr>
              <p:nvPr/>
            </p:nvSpPr>
            <p:spPr bwMode="invGray">
              <a:xfrm>
                <a:off x="379" y="2327"/>
                <a:ext cx="824" cy="1203"/>
              </a:xfrm>
              <a:custGeom>
                <a:avLst/>
                <a:gdLst>
                  <a:gd name="T0" fmla="*/ 796 w 824"/>
                  <a:gd name="T1" fmla="*/ 688 h 1203"/>
                  <a:gd name="T2" fmla="*/ 756 w 824"/>
                  <a:gd name="T3" fmla="*/ 641 h 1203"/>
                  <a:gd name="T4" fmla="*/ 812 w 824"/>
                  <a:gd name="T5" fmla="*/ 615 h 1203"/>
                  <a:gd name="T6" fmla="*/ 814 w 824"/>
                  <a:gd name="T7" fmla="*/ 502 h 1203"/>
                  <a:gd name="T8" fmla="*/ 705 w 824"/>
                  <a:gd name="T9" fmla="*/ 247 h 1203"/>
                  <a:gd name="T10" fmla="*/ 651 w 824"/>
                  <a:gd name="T11" fmla="*/ 262 h 1203"/>
                  <a:gd name="T12" fmla="*/ 574 w 824"/>
                  <a:gd name="T13" fmla="*/ 289 h 1203"/>
                  <a:gd name="T14" fmla="*/ 536 w 824"/>
                  <a:gd name="T15" fmla="*/ 258 h 1203"/>
                  <a:gd name="T16" fmla="*/ 563 w 824"/>
                  <a:gd name="T17" fmla="*/ 170 h 1203"/>
                  <a:gd name="T18" fmla="*/ 532 w 824"/>
                  <a:gd name="T19" fmla="*/ 81 h 1203"/>
                  <a:gd name="T20" fmla="*/ 455 w 824"/>
                  <a:gd name="T21" fmla="*/ 56 h 1203"/>
                  <a:gd name="T22" fmla="*/ 484 w 824"/>
                  <a:gd name="T23" fmla="*/ 150 h 1203"/>
                  <a:gd name="T24" fmla="*/ 465 w 824"/>
                  <a:gd name="T25" fmla="*/ 190 h 1203"/>
                  <a:gd name="T26" fmla="*/ 442 w 824"/>
                  <a:gd name="T27" fmla="*/ 200 h 1203"/>
                  <a:gd name="T28" fmla="*/ 419 w 824"/>
                  <a:gd name="T29" fmla="*/ 164 h 1203"/>
                  <a:gd name="T30" fmla="*/ 381 w 824"/>
                  <a:gd name="T31" fmla="*/ 108 h 1203"/>
                  <a:gd name="T32" fmla="*/ 406 w 824"/>
                  <a:gd name="T33" fmla="*/ 108 h 1203"/>
                  <a:gd name="T34" fmla="*/ 424 w 824"/>
                  <a:gd name="T35" fmla="*/ 72 h 1203"/>
                  <a:gd name="T36" fmla="*/ 325 w 824"/>
                  <a:gd name="T37" fmla="*/ 0 h 1203"/>
                  <a:gd name="T38" fmla="*/ 281 w 824"/>
                  <a:gd name="T39" fmla="*/ 27 h 1203"/>
                  <a:gd name="T40" fmla="*/ 240 w 824"/>
                  <a:gd name="T41" fmla="*/ 72 h 1203"/>
                  <a:gd name="T42" fmla="*/ 209 w 824"/>
                  <a:gd name="T43" fmla="*/ 114 h 1203"/>
                  <a:gd name="T44" fmla="*/ 209 w 824"/>
                  <a:gd name="T45" fmla="*/ 150 h 1203"/>
                  <a:gd name="T46" fmla="*/ 240 w 824"/>
                  <a:gd name="T47" fmla="*/ 164 h 1203"/>
                  <a:gd name="T48" fmla="*/ 209 w 824"/>
                  <a:gd name="T49" fmla="*/ 222 h 1203"/>
                  <a:gd name="T50" fmla="*/ 213 w 824"/>
                  <a:gd name="T51" fmla="*/ 242 h 1203"/>
                  <a:gd name="T52" fmla="*/ 267 w 824"/>
                  <a:gd name="T53" fmla="*/ 222 h 1203"/>
                  <a:gd name="T54" fmla="*/ 303 w 824"/>
                  <a:gd name="T55" fmla="*/ 170 h 1203"/>
                  <a:gd name="T56" fmla="*/ 354 w 824"/>
                  <a:gd name="T57" fmla="*/ 231 h 1203"/>
                  <a:gd name="T58" fmla="*/ 372 w 824"/>
                  <a:gd name="T59" fmla="*/ 291 h 1203"/>
                  <a:gd name="T60" fmla="*/ 348 w 824"/>
                  <a:gd name="T61" fmla="*/ 294 h 1203"/>
                  <a:gd name="T62" fmla="*/ 298 w 824"/>
                  <a:gd name="T63" fmla="*/ 309 h 1203"/>
                  <a:gd name="T64" fmla="*/ 323 w 824"/>
                  <a:gd name="T65" fmla="*/ 330 h 1203"/>
                  <a:gd name="T66" fmla="*/ 260 w 824"/>
                  <a:gd name="T67" fmla="*/ 339 h 1203"/>
                  <a:gd name="T68" fmla="*/ 189 w 824"/>
                  <a:gd name="T69" fmla="*/ 411 h 1203"/>
                  <a:gd name="T70" fmla="*/ 184 w 824"/>
                  <a:gd name="T71" fmla="*/ 469 h 1203"/>
                  <a:gd name="T72" fmla="*/ 148 w 824"/>
                  <a:gd name="T73" fmla="*/ 435 h 1203"/>
                  <a:gd name="T74" fmla="*/ 83 w 824"/>
                  <a:gd name="T75" fmla="*/ 402 h 1203"/>
                  <a:gd name="T76" fmla="*/ 0 w 824"/>
                  <a:gd name="T77" fmla="*/ 455 h 1203"/>
                  <a:gd name="T78" fmla="*/ 54 w 824"/>
                  <a:gd name="T79" fmla="*/ 496 h 1203"/>
                  <a:gd name="T80" fmla="*/ 74 w 824"/>
                  <a:gd name="T81" fmla="*/ 485 h 1203"/>
                  <a:gd name="T82" fmla="*/ 54 w 824"/>
                  <a:gd name="T83" fmla="*/ 608 h 1203"/>
                  <a:gd name="T84" fmla="*/ 132 w 824"/>
                  <a:gd name="T85" fmla="*/ 641 h 1203"/>
                  <a:gd name="T86" fmla="*/ 195 w 824"/>
                  <a:gd name="T87" fmla="*/ 661 h 1203"/>
                  <a:gd name="T88" fmla="*/ 249 w 824"/>
                  <a:gd name="T89" fmla="*/ 744 h 1203"/>
                  <a:gd name="T90" fmla="*/ 334 w 824"/>
                  <a:gd name="T91" fmla="*/ 886 h 1203"/>
                  <a:gd name="T92" fmla="*/ 391 w 824"/>
                  <a:gd name="T93" fmla="*/ 1007 h 1203"/>
                  <a:gd name="T94" fmla="*/ 292 w 824"/>
                  <a:gd name="T95" fmla="*/ 1052 h 1203"/>
                  <a:gd name="T96" fmla="*/ 182 w 824"/>
                  <a:gd name="T97" fmla="*/ 1105 h 1203"/>
                  <a:gd name="T98" fmla="*/ 68 w 824"/>
                  <a:gd name="T99" fmla="*/ 1180 h 1203"/>
                  <a:gd name="T100" fmla="*/ 200 w 824"/>
                  <a:gd name="T101" fmla="*/ 1202 h 1203"/>
                  <a:gd name="T102" fmla="*/ 417 w 824"/>
                  <a:gd name="T103" fmla="*/ 1168 h 1203"/>
                  <a:gd name="T104" fmla="*/ 613 w 824"/>
                  <a:gd name="T105" fmla="*/ 1052 h 1203"/>
                  <a:gd name="T106" fmla="*/ 610 w 824"/>
                  <a:gd name="T107" fmla="*/ 929 h 1203"/>
                  <a:gd name="T108" fmla="*/ 543 w 824"/>
                  <a:gd name="T109" fmla="*/ 888 h 1203"/>
                  <a:gd name="T110" fmla="*/ 567 w 824"/>
                  <a:gd name="T111" fmla="*/ 791 h 1203"/>
                  <a:gd name="T112" fmla="*/ 655 w 824"/>
                  <a:gd name="T113" fmla="*/ 738 h 1203"/>
                  <a:gd name="T114" fmla="*/ 725 w 824"/>
                  <a:gd name="T115" fmla="*/ 713 h 1203"/>
                  <a:gd name="T116" fmla="*/ 792 w 824"/>
                  <a:gd name="T117" fmla="*/ 729 h 1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24" h="1203">
                    <a:moveTo>
                      <a:pt x="803" y="736"/>
                    </a:moveTo>
                    <a:lnTo>
                      <a:pt x="807" y="724"/>
                    </a:lnTo>
                    <a:lnTo>
                      <a:pt x="808" y="713"/>
                    </a:lnTo>
                    <a:lnTo>
                      <a:pt x="812" y="702"/>
                    </a:lnTo>
                    <a:lnTo>
                      <a:pt x="814" y="691"/>
                    </a:lnTo>
                    <a:lnTo>
                      <a:pt x="803" y="691"/>
                    </a:lnTo>
                    <a:lnTo>
                      <a:pt x="796" y="688"/>
                    </a:lnTo>
                    <a:lnTo>
                      <a:pt x="783" y="686"/>
                    </a:lnTo>
                    <a:lnTo>
                      <a:pt x="776" y="680"/>
                    </a:lnTo>
                    <a:lnTo>
                      <a:pt x="770" y="675"/>
                    </a:lnTo>
                    <a:lnTo>
                      <a:pt x="767" y="666"/>
                    </a:lnTo>
                    <a:lnTo>
                      <a:pt x="761" y="661"/>
                    </a:lnTo>
                    <a:lnTo>
                      <a:pt x="760" y="655"/>
                    </a:lnTo>
                    <a:lnTo>
                      <a:pt x="756" y="641"/>
                    </a:lnTo>
                    <a:lnTo>
                      <a:pt x="756" y="624"/>
                    </a:lnTo>
                    <a:lnTo>
                      <a:pt x="760" y="610"/>
                    </a:lnTo>
                    <a:lnTo>
                      <a:pt x="767" y="599"/>
                    </a:lnTo>
                    <a:lnTo>
                      <a:pt x="781" y="597"/>
                    </a:lnTo>
                    <a:lnTo>
                      <a:pt x="792" y="599"/>
                    </a:lnTo>
                    <a:lnTo>
                      <a:pt x="803" y="608"/>
                    </a:lnTo>
                    <a:lnTo>
                      <a:pt x="812" y="615"/>
                    </a:lnTo>
                    <a:lnTo>
                      <a:pt x="819" y="628"/>
                    </a:lnTo>
                    <a:lnTo>
                      <a:pt x="823" y="619"/>
                    </a:lnTo>
                    <a:lnTo>
                      <a:pt x="823" y="610"/>
                    </a:lnTo>
                    <a:lnTo>
                      <a:pt x="823" y="605"/>
                    </a:lnTo>
                    <a:lnTo>
                      <a:pt x="823" y="597"/>
                    </a:lnTo>
                    <a:lnTo>
                      <a:pt x="819" y="549"/>
                    </a:lnTo>
                    <a:lnTo>
                      <a:pt x="814" y="502"/>
                    </a:lnTo>
                    <a:lnTo>
                      <a:pt x="807" y="455"/>
                    </a:lnTo>
                    <a:lnTo>
                      <a:pt x="792" y="411"/>
                    </a:lnTo>
                    <a:lnTo>
                      <a:pt x="776" y="366"/>
                    </a:lnTo>
                    <a:lnTo>
                      <a:pt x="756" y="325"/>
                    </a:lnTo>
                    <a:lnTo>
                      <a:pt x="734" y="285"/>
                    </a:lnTo>
                    <a:lnTo>
                      <a:pt x="709" y="247"/>
                    </a:lnTo>
                    <a:lnTo>
                      <a:pt x="705" y="247"/>
                    </a:lnTo>
                    <a:lnTo>
                      <a:pt x="702" y="244"/>
                    </a:lnTo>
                    <a:lnTo>
                      <a:pt x="698" y="244"/>
                    </a:lnTo>
                    <a:lnTo>
                      <a:pt x="693" y="242"/>
                    </a:lnTo>
                    <a:lnTo>
                      <a:pt x="677" y="253"/>
                    </a:lnTo>
                    <a:lnTo>
                      <a:pt x="668" y="254"/>
                    </a:lnTo>
                    <a:lnTo>
                      <a:pt x="660" y="258"/>
                    </a:lnTo>
                    <a:lnTo>
                      <a:pt x="651" y="262"/>
                    </a:lnTo>
                    <a:lnTo>
                      <a:pt x="642" y="264"/>
                    </a:lnTo>
                    <a:lnTo>
                      <a:pt x="631" y="267"/>
                    </a:lnTo>
                    <a:lnTo>
                      <a:pt x="619" y="273"/>
                    </a:lnTo>
                    <a:lnTo>
                      <a:pt x="606" y="278"/>
                    </a:lnTo>
                    <a:lnTo>
                      <a:pt x="594" y="283"/>
                    </a:lnTo>
                    <a:lnTo>
                      <a:pt x="583" y="285"/>
                    </a:lnTo>
                    <a:lnTo>
                      <a:pt x="574" y="289"/>
                    </a:lnTo>
                    <a:lnTo>
                      <a:pt x="567" y="291"/>
                    </a:lnTo>
                    <a:lnTo>
                      <a:pt x="557" y="289"/>
                    </a:lnTo>
                    <a:lnTo>
                      <a:pt x="554" y="285"/>
                    </a:lnTo>
                    <a:lnTo>
                      <a:pt x="548" y="280"/>
                    </a:lnTo>
                    <a:lnTo>
                      <a:pt x="547" y="278"/>
                    </a:lnTo>
                    <a:lnTo>
                      <a:pt x="543" y="273"/>
                    </a:lnTo>
                    <a:lnTo>
                      <a:pt x="536" y="258"/>
                    </a:lnTo>
                    <a:lnTo>
                      <a:pt x="532" y="244"/>
                    </a:lnTo>
                    <a:lnTo>
                      <a:pt x="532" y="231"/>
                    </a:lnTo>
                    <a:lnTo>
                      <a:pt x="530" y="217"/>
                    </a:lnTo>
                    <a:lnTo>
                      <a:pt x="532" y="202"/>
                    </a:lnTo>
                    <a:lnTo>
                      <a:pt x="541" y="190"/>
                    </a:lnTo>
                    <a:lnTo>
                      <a:pt x="552" y="177"/>
                    </a:lnTo>
                    <a:lnTo>
                      <a:pt x="563" y="170"/>
                    </a:lnTo>
                    <a:lnTo>
                      <a:pt x="574" y="159"/>
                    </a:lnTo>
                    <a:lnTo>
                      <a:pt x="583" y="146"/>
                    </a:lnTo>
                    <a:lnTo>
                      <a:pt x="588" y="134"/>
                    </a:lnTo>
                    <a:lnTo>
                      <a:pt x="588" y="119"/>
                    </a:lnTo>
                    <a:lnTo>
                      <a:pt x="568" y="105"/>
                    </a:lnTo>
                    <a:lnTo>
                      <a:pt x="552" y="92"/>
                    </a:lnTo>
                    <a:lnTo>
                      <a:pt x="532" y="81"/>
                    </a:lnTo>
                    <a:lnTo>
                      <a:pt x="512" y="70"/>
                    </a:lnTo>
                    <a:lnTo>
                      <a:pt x="491" y="58"/>
                    </a:lnTo>
                    <a:lnTo>
                      <a:pt x="471" y="47"/>
                    </a:lnTo>
                    <a:lnTo>
                      <a:pt x="449" y="38"/>
                    </a:lnTo>
                    <a:lnTo>
                      <a:pt x="428" y="31"/>
                    </a:lnTo>
                    <a:lnTo>
                      <a:pt x="442" y="45"/>
                    </a:lnTo>
                    <a:lnTo>
                      <a:pt x="455" y="56"/>
                    </a:lnTo>
                    <a:lnTo>
                      <a:pt x="465" y="63"/>
                    </a:lnTo>
                    <a:lnTo>
                      <a:pt x="484" y="74"/>
                    </a:lnTo>
                    <a:lnTo>
                      <a:pt x="485" y="88"/>
                    </a:lnTo>
                    <a:lnTo>
                      <a:pt x="484" y="105"/>
                    </a:lnTo>
                    <a:lnTo>
                      <a:pt x="478" y="123"/>
                    </a:lnTo>
                    <a:lnTo>
                      <a:pt x="478" y="135"/>
                    </a:lnTo>
                    <a:lnTo>
                      <a:pt x="484" y="150"/>
                    </a:lnTo>
                    <a:lnTo>
                      <a:pt x="484" y="155"/>
                    </a:lnTo>
                    <a:lnTo>
                      <a:pt x="480" y="161"/>
                    </a:lnTo>
                    <a:lnTo>
                      <a:pt x="474" y="166"/>
                    </a:lnTo>
                    <a:lnTo>
                      <a:pt x="469" y="170"/>
                    </a:lnTo>
                    <a:lnTo>
                      <a:pt x="465" y="175"/>
                    </a:lnTo>
                    <a:lnTo>
                      <a:pt x="465" y="180"/>
                    </a:lnTo>
                    <a:lnTo>
                      <a:pt x="465" y="190"/>
                    </a:lnTo>
                    <a:lnTo>
                      <a:pt x="464" y="195"/>
                    </a:lnTo>
                    <a:lnTo>
                      <a:pt x="460" y="197"/>
                    </a:lnTo>
                    <a:lnTo>
                      <a:pt x="458" y="200"/>
                    </a:lnTo>
                    <a:lnTo>
                      <a:pt x="455" y="200"/>
                    </a:lnTo>
                    <a:lnTo>
                      <a:pt x="453" y="200"/>
                    </a:lnTo>
                    <a:lnTo>
                      <a:pt x="447" y="197"/>
                    </a:lnTo>
                    <a:lnTo>
                      <a:pt x="442" y="200"/>
                    </a:lnTo>
                    <a:lnTo>
                      <a:pt x="433" y="202"/>
                    </a:lnTo>
                    <a:lnTo>
                      <a:pt x="428" y="202"/>
                    </a:lnTo>
                    <a:lnTo>
                      <a:pt x="424" y="200"/>
                    </a:lnTo>
                    <a:lnTo>
                      <a:pt x="424" y="197"/>
                    </a:lnTo>
                    <a:lnTo>
                      <a:pt x="422" y="195"/>
                    </a:lnTo>
                    <a:lnTo>
                      <a:pt x="419" y="164"/>
                    </a:lnTo>
                    <a:lnTo>
                      <a:pt x="411" y="159"/>
                    </a:lnTo>
                    <a:lnTo>
                      <a:pt x="406" y="150"/>
                    </a:lnTo>
                    <a:lnTo>
                      <a:pt x="397" y="141"/>
                    </a:lnTo>
                    <a:lnTo>
                      <a:pt x="390" y="134"/>
                    </a:lnTo>
                    <a:lnTo>
                      <a:pt x="386" y="125"/>
                    </a:lnTo>
                    <a:lnTo>
                      <a:pt x="384" y="117"/>
                    </a:lnTo>
                    <a:lnTo>
                      <a:pt x="381" y="108"/>
                    </a:lnTo>
                    <a:lnTo>
                      <a:pt x="384" y="103"/>
                    </a:lnTo>
                    <a:lnTo>
                      <a:pt x="386" y="99"/>
                    </a:lnTo>
                    <a:lnTo>
                      <a:pt x="390" y="99"/>
                    </a:lnTo>
                    <a:lnTo>
                      <a:pt x="390" y="97"/>
                    </a:lnTo>
                    <a:lnTo>
                      <a:pt x="391" y="97"/>
                    </a:lnTo>
                    <a:lnTo>
                      <a:pt x="397" y="103"/>
                    </a:lnTo>
                    <a:lnTo>
                      <a:pt x="406" y="108"/>
                    </a:lnTo>
                    <a:lnTo>
                      <a:pt x="413" y="110"/>
                    </a:lnTo>
                    <a:lnTo>
                      <a:pt x="422" y="110"/>
                    </a:lnTo>
                    <a:lnTo>
                      <a:pt x="424" y="110"/>
                    </a:lnTo>
                    <a:lnTo>
                      <a:pt x="424" y="108"/>
                    </a:lnTo>
                    <a:lnTo>
                      <a:pt x="424" y="72"/>
                    </a:lnTo>
                    <a:lnTo>
                      <a:pt x="411" y="56"/>
                    </a:lnTo>
                    <a:lnTo>
                      <a:pt x="395" y="42"/>
                    </a:lnTo>
                    <a:lnTo>
                      <a:pt x="377" y="27"/>
                    </a:lnTo>
                    <a:lnTo>
                      <a:pt x="364" y="9"/>
                    </a:lnTo>
                    <a:lnTo>
                      <a:pt x="350" y="5"/>
                    </a:lnTo>
                    <a:lnTo>
                      <a:pt x="339" y="2"/>
                    </a:lnTo>
                    <a:lnTo>
                      <a:pt x="325" y="0"/>
                    </a:lnTo>
                    <a:lnTo>
                      <a:pt x="312" y="0"/>
                    </a:lnTo>
                    <a:lnTo>
                      <a:pt x="308" y="0"/>
                    </a:lnTo>
                    <a:lnTo>
                      <a:pt x="308" y="2"/>
                    </a:lnTo>
                    <a:lnTo>
                      <a:pt x="308" y="5"/>
                    </a:lnTo>
                    <a:lnTo>
                      <a:pt x="307" y="9"/>
                    </a:lnTo>
                    <a:lnTo>
                      <a:pt x="289" y="14"/>
                    </a:lnTo>
                    <a:lnTo>
                      <a:pt x="281" y="27"/>
                    </a:lnTo>
                    <a:lnTo>
                      <a:pt x="276" y="42"/>
                    </a:lnTo>
                    <a:lnTo>
                      <a:pt x="265" y="56"/>
                    </a:lnTo>
                    <a:lnTo>
                      <a:pt x="260" y="56"/>
                    </a:lnTo>
                    <a:lnTo>
                      <a:pt x="256" y="56"/>
                    </a:lnTo>
                    <a:lnTo>
                      <a:pt x="251" y="56"/>
                    </a:lnTo>
                    <a:lnTo>
                      <a:pt x="249" y="58"/>
                    </a:lnTo>
                    <a:lnTo>
                      <a:pt x="240" y="72"/>
                    </a:lnTo>
                    <a:lnTo>
                      <a:pt x="231" y="87"/>
                    </a:lnTo>
                    <a:lnTo>
                      <a:pt x="224" y="99"/>
                    </a:lnTo>
                    <a:lnTo>
                      <a:pt x="213" y="110"/>
                    </a:lnTo>
                    <a:lnTo>
                      <a:pt x="209" y="110"/>
                    </a:lnTo>
                    <a:lnTo>
                      <a:pt x="209" y="114"/>
                    </a:lnTo>
                    <a:lnTo>
                      <a:pt x="184" y="139"/>
                    </a:lnTo>
                    <a:lnTo>
                      <a:pt x="184" y="141"/>
                    </a:lnTo>
                    <a:lnTo>
                      <a:pt x="195" y="146"/>
                    </a:lnTo>
                    <a:lnTo>
                      <a:pt x="209" y="150"/>
                    </a:lnTo>
                    <a:lnTo>
                      <a:pt x="224" y="153"/>
                    </a:lnTo>
                    <a:lnTo>
                      <a:pt x="234" y="153"/>
                    </a:lnTo>
                    <a:lnTo>
                      <a:pt x="236" y="155"/>
                    </a:lnTo>
                    <a:lnTo>
                      <a:pt x="240" y="155"/>
                    </a:lnTo>
                    <a:lnTo>
                      <a:pt x="240" y="159"/>
                    </a:lnTo>
                    <a:lnTo>
                      <a:pt x="242" y="161"/>
                    </a:lnTo>
                    <a:lnTo>
                      <a:pt x="240" y="164"/>
                    </a:lnTo>
                    <a:lnTo>
                      <a:pt x="234" y="166"/>
                    </a:lnTo>
                    <a:lnTo>
                      <a:pt x="231" y="170"/>
                    </a:lnTo>
                    <a:lnTo>
                      <a:pt x="225" y="171"/>
                    </a:lnTo>
                    <a:lnTo>
                      <a:pt x="220" y="180"/>
                    </a:lnTo>
                    <a:lnTo>
                      <a:pt x="215" y="195"/>
                    </a:lnTo>
                    <a:lnTo>
                      <a:pt x="209" y="208"/>
                    </a:lnTo>
                    <a:lnTo>
                      <a:pt x="209" y="222"/>
                    </a:lnTo>
                    <a:lnTo>
                      <a:pt x="213" y="227"/>
                    </a:lnTo>
                    <a:lnTo>
                      <a:pt x="215" y="227"/>
                    </a:lnTo>
                    <a:lnTo>
                      <a:pt x="213" y="231"/>
                    </a:lnTo>
                    <a:lnTo>
                      <a:pt x="209" y="238"/>
                    </a:lnTo>
                    <a:lnTo>
                      <a:pt x="213" y="242"/>
                    </a:lnTo>
                    <a:lnTo>
                      <a:pt x="215" y="244"/>
                    </a:lnTo>
                    <a:lnTo>
                      <a:pt x="231" y="233"/>
                    </a:lnTo>
                    <a:lnTo>
                      <a:pt x="260" y="231"/>
                    </a:lnTo>
                    <a:lnTo>
                      <a:pt x="260" y="227"/>
                    </a:lnTo>
                    <a:lnTo>
                      <a:pt x="262" y="226"/>
                    </a:lnTo>
                    <a:lnTo>
                      <a:pt x="265" y="226"/>
                    </a:lnTo>
                    <a:lnTo>
                      <a:pt x="267" y="222"/>
                    </a:lnTo>
                    <a:lnTo>
                      <a:pt x="267" y="200"/>
                    </a:lnTo>
                    <a:lnTo>
                      <a:pt x="289" y="155"/>
                    </a:lnTo>
                    <a:lnTo>
                      <a:pt x="292" y="155"/>
                    </a:lnTo>
                    <a:lnTo>
                      <a:pt x="303" y="170"/>
                    </a:lnTo>
                    <a:lnTo>
                      <a:pt x="312" y="180"/>
                    </a:lnTo>
                    <a:lnTo>
                      <a:pt x="323" y="195"/>
                    </a:lnTo>
                    <a:lnTo>
                      <a:pt x="336" y="206"/>
                    </a:lnTo>
                    <a:lnTo>
                      <a:pt x="343" y="211"/>
                    </a:lnTo>
                    <a:lnTo>
                      <a:pt x="345" y="217"/>
                    </a:lnTo>
                    <a:lnTo>
                      <a:pt x="350" y="226"/>
                    </a:lnTo>
                    <a:lnTo>
                      <a:pt x="354" y="231"/>
                    </a:lnTo>
                    <a:lnTo>
                      <a:pt x="354" y="244"/>
                    </a:lnTo>
                    <a:lnTo>
                      <a:pt x="354" y="258"/>
                    </a:lnTo>
                    <a:lnTo>
                      <a:pt x="359" y="273"/>
                    </a:lnTo>
                    <a:lnTo>
                      <a:pt x="364" y="283"/>
                    </a:lnTo>
                    <a:lnTo>
                      <a:pt x="366" y="285"/>
                    </a:lnTo>
                    <a:lnTo>
                      <a:pt x="370" y="289"/>
                    </a:lnTo>
                    <a:lnTo>
                      <a:pt x="372" y="291"/>
                    </a:lnTo>
                    <a:lnTo>
                      <a:pt x="375" y="294"/>
                    </a:lnTo>
                    <a:lnTo>
                      <a:pt x="375" y="298"/>
                    </a:lnTo>
                    <a:lnTo>
                      <a:pt x="372" y="300"/>
                    </a:lnTo>
                    <a:lnTo>
                      <a:pt x="372" y="305"/>
                    </a:lnTo>
                    <a:lnTo>
                      <a:pt x="370" y="309"/>
                    </a:lnTo>
                    <a:lnTo>
                      <a:pt x="359" y="305"/>
                    </a:lnTo>
                    <a:lnTo>
                      <a:pt x="348" y="294"/>
                    </a:lnTo>
                    <a:lnTo>
                      <a:pt x="336" y="285"/>
                    </a:lnTo>
                    <a:lnTo>
                      <a:pt x="323" y="283"/>
                    </a:lnTo>
                    <a:lnTo>
                      <a:pt x="314" y="289"/>
                    </a:lnTo>
                    <a:lnTo>
                      <a:pt x="308" y="294"/>
                    </a:lnTo>
                    <a:lnTo>
                      <a:pt x="299" y="300"/>
                    </a:lnTo>
                    <a:lnTo>
                      <a:pt x="296" y="305"/>
                    </a:lnTo>
                    <a:lnTo>
                      <a:pt x="298" y="309"/>
                    </a:lnTo>
                    <a:lnTo>
                      <a:pt x="299" y="310"/>
                    </a:lnTo>
                    <a:lnTo>
                      <a:pt x="299" y="314"/>
                    </a:lnTo>
                    <a:lnTo>
                      <a:pt x="303" y="314"/>
                    </a:lnTo>
                    <a:lnTo>
                      <a:pt x="312" y="314"/>
                    </a:lnTo>
                    <a:lnTo>
                      <a:pt x="317" y="316"/>
                    </a:lnTo>
                    <a:lnTo>
                      <a:pt x="319" y="321"/>
                    </a:lnTo>
                    <a:lnTo>
                      <a:pt x="323" y="330"/>
                    </a:lnTo>
                    <a:lnTo>
                      <a:pt x="319" y="334"/>
                    </a:lnTo>
                    <a:lnTo>
                      <a:pt x="317" y="339"/>
                    </a:lnTo>
                    <a:lnTo>
                      <a:pt x="260" y="327"/>
                    </a:lnTo>
                    <a:lnTo>
                      <a:pt x="260" y="334"/>
                    </a:lnTo>
                    <a:lnTo>
                      <a:pt x="260" y="339"/>
                    </a:lnTo>
                    <a:lnTo>
                      <a:pt x="260" y="345"/>
                    </a:lnTo>
                    <a:lnTo>
                      <a:pt x="256" y="347"/>
                    </a:lnTo>
                    <a:lnTo>
                      <a:pt x="251" y="356"/>
                    </a:lnTo>
                    <a:lnTo>
                      <a:pt x="249" y="357"/>
                    </a:lnTo>
                    <a:lnTo>
                      <a:pt x="242" y="366"/>
                    </a:lnTo>
                    <a:lnTo>
                      <a:pt x="225" y="393"/>
                    </a:lnTo>
                    <a:lnTo>
                      <a:pt x="189" y="411"/>
                    </a:lnTo>
                    <a:lnTo>
                      <a:pt x="188" y="413"/>
                    </a:lnTo>
                    <a:lnTo>
                      <a:pt x="184" y="419"/>
                    </a:lnTo>
                    <a:lnTo>
                      <a:pt x="184" y="424"/>
                    </a:lnTo>
                    <a:lnTo>
                      <a:pt x="184" y="430"/>
                    </a:lnTo>
                    <a:lnTo>
                      <a:pt x="184" y="439"/>
                    </a:lnTo>
                    <a:lnTo>
                      <a:pt x="184" y="453"/>
                    </a:lnTo>
                    <a:lnTo>
                      <a:pt x="184" y="469"/>
                    </a:lnTo>
                    <a:lnTo>
                      <a:pt x="184" y="478"/>
                    </a:lnTo>
                    <a:lnTo>
                      <a:pt x="173" y="478"/>
                    </a:lnTo>
                    <a:lnTo>
                      <a:pt x="164" y="475"/>
                    </a:lnTo>
                    <a:lnTo>
                      <a:pt x="157" y="469"/>
                    </a:lnTo>
                    <a:lnTo>
                      <a:pt x="151" y="464"/>
                    </a:lnTo>
                    <a:lnTo>
                      <a:pt x="151" y="449"/>
                    </a:lnTo>
                    <a:lnTo>
                      <a:pt x="148" y="435"/>
                    </a:lnTo>
                    <a:lnTo>
                      <a:pt x="141" y="424"/>
                    </a:lnTo>
                    <a:lnTo>
                      <a:pt x="130" y="413"/>
                    </a:lnTo>
                    <a:lnTo>
                      <a:pt x="117" y="417"/>
                    </a:lnTo>
                    <a:lnTo>
                      <a:pt x="110" y="417"/>
                    </a:lnTo>
                    <a:lnTo>
                      <a:pt x="101" y="413"/>
                    </a:lnTo>
                    <a:lnTo>
                      <a:pt x="94" y="408"/>
                    </a:lnTo>
                    <a:lnTo>
                      <a:pt x="83" y="402"/>
                    </a:lnTo>
                    <a:lnTo>
                      <a:pt x="72" y="397"/>
                    </a:lnTo>
                    <a:lnTo>
                      <a:pt x="59" y="393"/>
                    </a:lnTo>
                    <a:lnTo>
                      <a:pt x="49" y="392"/>
                    </a:lnTo>
                    <a:lnTo>
                      <a:pt x="38" y="402"/>
                    </a:lnTo>
                    <a:lnTo>
                      <a:pt x="21" y="424"/>
                    </a:lnTo>
                    <a:lnTo>
                      <a:pt x="5" y="448"/>
                    </a:lnTo>
                    <a:lnTo>
                      <a:pt x="0" y="455"/>
                    </a:lnTo>
                    <a:lnTo>
                      <a:pt x="21" y="475"/>
                    </a:lnTo>
                    <a:lnTo>
                      <a:pt x="25" y="516"/>
                    </a:lnTo>
                    <a:lnTo>
                      <a:pt x="29" y="516"/>
                    </a:lnTo>
                    <a:lnTo>
                      <a:pt x="38" y="513"/>
                    </a:lnTo>
                    <a:lnTo>
                      <a:pt x="43" y="511"/>
                    </a:lnTo>
                    <a:lnTo>
                      <a:pt x="49" y="505"/>
                    </a:lnTo>
                    <a:lnTo>
                      <a:pt x="54" y="496"/>
                    </a:lnTo>
                    <a:lnTo>
                      <a:pt x="58" y="491"/>
                    </a:lnTo>
                    <a:lnTo>
                      <a:pt x="63" y="485"/>
                    </a:lnTo>
                    <a:lnTo>
                      <a:pt x="72" y="480"/>
                    </a:lnTo>
                    <a:lnTo>
                      <a:pt x="74" y="480"/>
                    </a:lnTo>
                    <a:lnTo>
                      <a:pt x="74" y="484"/>
                    </a:lnTo>
                    <a:lnTo>
                      <a:pt x="74" y="485"/>
                    </a:lnTo>
                    <a:lnTo>
                      <a:pt x="63" y="538"/>
                    </a:lnTo>
                    <a:lnTo>
                      <a:pt x="79" y="556"/>
                    </a:lnTo>
                    <a:lnTo>
                      <a:pt x="77" y="567"/>
                    </a:lnTo>
                    <a:lnTo>
                      <a:pt x="68" y="574"/>
                    </a:lnTo>
                    <a:lnTo>
                      <a:pt x="59" y="583"/>
                    </a:lnTo>
                    <a:lnTo>
                      <a:pt x="54" y="597"/>
                    </a:lnTo>
                    <a:lnTo>
                      <a:pt x="54" y="608"/>
                    </a:lnTo>
                    <a:lnTo>
                      <a:pt x="63" y="619"/>
                    </a:lnTo>
                    <a:lnTo>
                      <a:pt x="74" y="630"/>
                    </a:lnTo>
                    <a:lnTo>
                      <a:pt x="88" y="641"/>
                    </a:lnTo>
                    <a:lnTo>
                      <a:pt x="101" y="646"/>
                    </a:lnTo>
                    <a:lnTo>
                      <a:pt x="114" y="646"/>
                    </a:lnTo>
                    <a:lnTo>
                      <a:pt x="124" y="644"/>
                    </a:lnTo>
                    <a:lnTo>
                      <a:pt x="132" y="641"/>
                    </a:lnTo>
                    <a:lnTo>
                      <a:pt x="141" y="635"/>
                    </a:lnTo>
                    <a:lnTo>
                      <a:pt x="148" y="635"/>
                    </a:lnTo>
                    <a:lnTo>
                      <a:pt x="153" y="639"/>
                    </a:lnTo>
                    <a:lnTo>
                      <a:pt x="160" y="641"/>
                    </a:lnTo>
                    <a:lnTo>
                      <a:pt x="168" y="644"/>
                    </a:lnTo>
                    <a:lnTo>
                      <a:pt x="184" y="652"/>
                    </a:lnTo>
                    <a:lnTo>
                      <a:pt x="195" y="661"/>
                    </a:lnTo>
                    <a:lnTo>
                      <a:pt x="209" y="670"/>
                    </a:lnTo>
                    <a:lnTo>
                      <a:pt x="220" y="677"/>
                    </a:lnTo>
                    <a:lnTo>
                      <a:pt x="225" y="691"/>
                    </a:lnTo>
                    <a:lnTo>
                      <a:pt x="229" y="706"/>
                    </a:lnTo>
                    <a:lnTo>
                      <a:pt x="231" y="722"/>
                    </a:lnTo>
                    <a:lnTo>
                      <a:pt x="234" y="738"/>
                    </a:lnTo>
                    <a:lnTo>
                      <a:pt x="249" y="744"/>
                    </a:lnTo>
                    <a:lnTo>
                      <a:pt x="262" y="749"/>
                    </a:lnTo>
                    <a:lnTo>
                      <a:pt x="276" y="758"/>
                    </a:lnTo>
                    <a:lnTo>
                      <a:pt x="287" y="772"/>
                    </a:lnTo>
                    <a:lnTo>
                      <a:pt x="298" y="800"/>
                    </a:lnTo>
                    <a:lnTo>
                      <a:pt x="308" y="830"/>
                    </a:lnTo>
                    <a:lnTo>
                      <a:pt x="319" y="861"/>
                    </a:lnTo>
                    <a:lnTo>
                      <a:pt x="334" y="886"/>
                    </a:lnTo>
                    <a:lnTo>
                      <a:pt x="350" y="904"/>
                    </a:lnTo>
                    <a:lnTo>
                      <a:pt x="366" y="924"/>
                    </a:lnTo>
                    <a:lnTo>
                      <a:pt x="381" y="944"/>
                    </a:lnTo>
                    <a:lnTo>
                      <a:pt x="395" y="966"/>
                    </a:lnTo>
                    <a:lnTo>
                      <a:pt x="397" y="980"/>
                    </a:lnTo>
                    <a:lnTo>
                      <a:pt x="397" y="993"/>
                    </a:lnTo>
                    <a:lnTo>
                      <a:pt x="391" y="1007"/>
                    </a:lnTo>
                    <a:lnTo>
                      <a:pt x="381" y="1018"/>
                    </a:lnTo>
                    <a:lnTo>
                      <a:pt x="364" y="1022"/>
                    </a:lnTo>
                    <a:lnTo>
                      <a:pt x="348" y="1027"/>
                    </a:lnTo>
                    <a:lnTo>
                      <a:pt x="334" y="1032"/>
                    </a:lnTo>
                    <a:lnTo>
                      <a:pt x="319" y="1038"/>
                    </a:lnTo>
                    <a:lnTo>
                      <a:pt x="307" y="1043"/>
                    </a:lnTo>
                    <a:lnTo>
                      <a:pt x="292" y="1052"/>
                    </a:lnTo>
                    <a:lnTo>
                      <a:pt x="278" y="1063"/>
                    </a:lnTo>
                    <a:lnTo>
                      <a:pt x="262" y="1074"/>
                    </a:lnTo>
                    <a:lnTo>
                      <a:pt x="249" y="1083"/>
                    </a:lnTo>
                    <a:lnTo>
                      <a:pt x="231" y="1090"/>
                    </a:lnTo>
                    <a:lnTo>
                      <a:pt x="215" y="1094"/>
                    </a:lnTo>
                    <a:lnTo>
                      <a:pt x="198" y="1099"/>
                    </a:lnTo>
                    <a:lnTo>
                      <a:pt x="182" y="1105"/>
                    </a:lnTo>
                    <a:lnTo>
                      <a:pt x="164" y="1110"/>
                    </a:lnTo>
                    <a:lnTo>
                      <a:pt x="151" y="1119"/>
                    </a:lnTo>
                    <a:lnTo>
                      <a:pt x="141" y="1132"/>
                    </a:lnTo>
                    <a:lnTo>
                      <a:pt x="124" y="1146"/>
                    </a:lnTo>
                    <a:lnTo>
                      <a:pt x="106" y="1160"/>
                    </a:lnTo>
                    <a:lnTo>
                      <a:pt x="88" y="1171"/>
                    </a:lnTo>
                    <a:lnTo>
                      <a:pt x="68" y="1180"/>
                    </a:lnTo>
                    <a:lnTo>
                      <a:pt x="88" y="1186"/>
                    </a:lnTo>
                    <a:lnTo>
                      <a:pt x="106" y="1188"/>
                    </a:lnTo>
                    <a:lnTo>
                      <a:pt x="124" y="1193"/>
                    </a:lnTo>
                    <a:lnTo>
                      <a:pt x="142" y="1197"/>
                    </a:lnTo>
                    <a:lnTo>
                      <a:pt x="162" y="1198"/>
                    </a:lnTo>
                    <a:lnTo>
                      <a:pt x="182" y="1198"/>
                    </a:lnTo>
                    <a:lnTo>
                      <a:pt x="200" y="1202"/>
                    </a:lnTo>
                    <a:lnTo>
                      <a:pt x="220" y="1202"/>
                    </a:lnTo>
                    <a:lnTo>
                      <a:pt x="252" y="1202"/>
                    </a:lnTo>
                    <a:lnTo>
                      <a:pt x="287" y="1198"/>
                    </a:lnTo>
                    <a:lnTo>
                      <a:pt x="319" y="1193"/>
                    </a:lnTo>
                    <a:lnTo>
                      <a:pt x="354" y="1186"/>
                    </a:lnTo>
                    <a:lnTo>
                      <a:pt x="386" y="1177"/>
                    </a:lnTo>
                    <a:lnTo>
                      <a:pt x="417" y="1168"/>
                    </a:lnTo>
                    <a:lnTo>
                      <a:pt x="447" y="1155"/>
                    </a:lnTo>
                    <a:lnTo>
                      <a:pt x="478" y="1141"/>
                    </a:lnTo>
                    <a:lnTo>
                      <a:pt x="505" y="1126"/>
                    </a:lnTo>
                    <a:lnTo>
                      <a:pt x="536" y="1110"/>
                    </a:lnTo>
                    <a:lnTo>
                      <a:pt x="559" y="1094"/>
                    </a:lnTo>
                    <a:lnTo>
                      <a:pt x="588" y="1074"/>
                    </a:lnTo>
                    <a:lnTo>
                      <a:pt x="613" y="1052"/>
                    </a:lnTo>
                    <a:lnTo>
                      <a:pt x="637" y="1029"/>
                    </a:lnTo>
                    <a:lnTo>
                      <a:pt x="660" y="1007"/>
                    </a:lnTo>
                    <a:lnTo>
                      <a:pt x="682" y="982"/>
                    </a:lnTo>
                    <a:lnTo>
                      <a:pt x="666" y="966"/>
                    </a:lnTo>
                    <a:lnTo>
                      <a:pt x="646" y="955"/>
                    </a:lnTo>
                    <a:lnTo>
                      <a:pt x="626" y="940"/>
                    </a:lnTo>
                    <a:lnTo>
                      <a:pt x="610" y="929"/>
                    </a:lnTo>
                    <a:lnTo>
                      <a:pt x="590" y="922"/>
                    </a:lnTo>
                    <a:lnTo>
                      <a:pt x="574" y="917"/>
                    </a:lnTo>
                    <a:lnTo>
                      <a:pt x="557" y="904"/>
                    </a:lnTo>
                    <a:lnTo>
                      <a:pt x="547" y="893"/>
                    </a:lnTo>
                    <a:lnTo>
                      <a:pt x="547" y="892"/>
                    </a:lnTo>
                    <a:lnTo>
                      <a:pt x="547" y="888"/>
                    </a:lnTo>
                    <a:lnTo>
                      <a:pt x="543" y="888"/>
                    </a:lnTo>
                    <a:lnTo>
                      <a:pt x="543" y="886"/>
                    </a:lnTo>
                    <a:lnTo>
                      <a:pt x="543" y="874"/>
                    </a:lnTo>
                    <a:lnTo>
                      <a:pt x="547" y="863"/>
                    </a:lnTo>
                    <a:lnTo>
                      <a:pt x="547" y="855"/>
                    </a:lnTo>
                    <a:lnTo>
                      <a:pt x="548" y="845"/>
                    </a:lnTo>
                    <a:lnTo>
                      <a:pt x="557" y="819"/>
                    </a:lnTo>
                    <a:lnTo>
                      <a:pt x="567" y="791"/>
                    </a:lnTo>
                    <a:lnTo>
                      <a:pt x="579" y="769"/>
                    </a:lnTo>
                    <a:lnTo>
                      <a:pt x="601" y="753"/>
                    </a:lnTo>
                    <a:lnTo>
                      <a:pt x="613" y="749"/>
                    </a:lnTo>
                    <a:lnTo>
                      <a:pt x="624" y="744"/>
                    </a:lnTo>
                    <a:lnTo>
                      <a:pt x="631" y="742"/>
                    </a:lnTo>
                    <a:lnTo>
                      <a:pt x="642" y="738"/>
                    </a:lnTo>
                    <a:lnTo>
                      <a:pt x="655" y="738"/>
                    </a:lnTo>
                    <a:lnTo>
                      <a:pt x="666" y="736"/>
                    </a:lnTo>
                    <a:lnTo>
                      <a:pt x="673" y="729"/>
                    </a:lnTo>
                    <a:lnTo>
                      <a:pt x="684" y="727"/>
                    </a:lnTo>
                    <a:lnTo>
                      <a:pt x="695" y="727"/>
                    </a:lnTo>
                    <a:lnTo>
                      <a:pt x="704" y="722"/>
                    </a:lnTo>
                    <a:lnTo>
                      <a:pt x="715" y="718"/>
                    </a:lnTo>
                    <a:lnTo>
                      <a:pt x="725" y="713"/>
                    </a:lnTo>
                    <a:lnTo>
                      <a:pt x="736" y="711"/>
                    </a:lnTo>
                    <a:lnTo>
                      <a:pt x="749" y="707"/>
                    </a:lnTo>
                    <a:lnTo>
                      <a:pt x="760" y="707"/>
                    </a:lnTo>
                    <a:lnTo>
                      <a:pt x="770" y="711"/>
                    </a:lnTo>
                    <a:lnTo>
                      <a:pt x="776" y="717"/>
                    </a:lnTo>
                    <a:lnTo>
                      <a:pt x="783" y="722"/>
                    </a:lnTo>
                    <a:lnTo>
                      <a:pt x="792" y="729"/>
                    </a:lnTo>
                    <a:lnTo>
                      <a:pt x="803" y="736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9" name="Freeform 27"/>
              <p:cNvSpPr>
                <a:spLocks/>
              </p:cNvSpPr>
              <p:nvPr/>
            </p:nvSpPr>
            <p:spPr bwMode="invGray">
              <a:xfrm>
                <a:off x="530" y="2834"/>
                <a:ext cx="63" cy="73"/>
              </a:xfrm>
              <a:custGeom>
                <a:avLst/>
                <a:gdLst>
                  <a:gd name="T0" fmla="*/ 42 w 63"/>
                  <a:gd name="T1" fmla="*/ 65 h 73"/>
                  <a:gd name="T2" fmla="*/ 58 w 63"/>
                  <a:gd name="T3" fmla="*/ 72 h 73"/>
                  <a:gd name="T4" fmla="*/ 62 w 63"/>
                  <a:gd name="T5" fmla="*/ 72 h 73"/>
                  <a:gd name="T6" fmla="*/ 62 w 63"/>
                  <a:gd name="T7" fmla="*/ 67 h 73"/>
                  <a:gd name="T8" fmla="*/ 58 w 63"/>
                  <a:gd name="T9" fmla="*/ 65 h 73"/>
                  <a:gd name="T10" fmla="*/ 58 w 63"/>
                  <a:gd name="T11" fmla="*/ 62 h 73"/>
                  <a:gd name="T12" fmla="*/ 44 w 63"/>
                  <a:gd name="T13" fmla="*/ 56 h 73"/>
                  <a:gd name="T14" fmla="*/ 37 w 63"/>
                  <a:gd name="T15" fmla="*/ 45 h 73"/>
                  <a:gd name="T16" fmla="*/ 31 w 63"/>
                  <a:gd name="T17" fmla="*/ 34 h 73"/>
                  <a:gd name="T18" fmla="*/ 26 w 63"/>
                  <a:gd name="T19" fmla="*/ 20 h 73"/>
                  <a:gd name="T20" fmla="*/ 9 w 63"/>
                  <a:gd name="T21" fmla="*/ 0 h 73"/>
                  <a:gd name="T22" fmla="*/ 6 w 63"/>
                  <a:gd name="T23" fmla="*/ 4 h 73"/>
                  <a:gd name="T24" fmla="*/ 2 w 63"/>
                  <a:gd name="T25" fmla="*/ 9 h 73"/>
                  <a:gd name="T26" fmla="*/ 0 w 63"/>
                  <a:gd name="T27" fmla="*/ 11 h 73"/>
                  <a:gd name="T28" fmla="*/ 0 w 63"/>
                  <a:gd name="T29" fmla="*/ 18 h 73"/>
                  <a:gd name="T30" fmla="*/ 0 w 63"/>
                  <a:gd name="T31" fmla="*/ 20 h 73"/>
                  <a:gd name="T32" fmla="*/ 0 w 63"/>
                  <a:gd name="T33" fmla="*/ 20 h 73"/>
                  <a:gd name="T34" fmla="*/ 0 w 63"/>
                  <a:gd name="T35" fmla="*/ 20 h 73"/>
                  <a:gd name="T36" fmla="*/ 0 w 63"/>
                  <a:gd name="T37" fmla="*/ 20 h 73"/>
                  <a:gd name="T38" fmla="*/ 9 w 63"/>
                  <a:gd name="T39" fmla="*/ 31 h 73"/>
                  <a:gd name="T40" fmla="*/ 20 w 63"/>
                  <a:gd name="T41" fmla="*/ 45 h 73"/>
                  <a:gd name="T42" fmla="*/ 31 w 63"/>
                  <a:gd name="T43" fmla="*/ 56 h 73"/>
                  <a:gd name="T44" fmla="*/ 42 w 63"/>
                  <a:gd name="T45" fmla="*/ 65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63" h="73">
                    <a:moveTo>
                      <a:pt x="42" y="65"/>
                    </a:moveTo>
                    <a:lnTo>
                      <a:pt x="58" y="72"/>
                    </a:lnTo>
                    <a:lnTo>
                      <a:pt x="62" y="72"/>
                    </a:lnTo>
                    <a:lnTo>
                      <a:pt x="62" y="67"/>
                    </a:lnTo>
                    <a:lnTo>
                      <a:pt x="58" y="65"/>
                    </a:lnTo>
                    <a:lnTo>
                      <a:pt x="58" y="62"/>
                    </a:lnTo>
                    <a:lnTo>
                      <a:pt x="44" y="56"/>
                    </a:lnTo>
                    <a:lnTo>
                      <a:pt x="37" y="45"/>
                    </a:lnTo>
                    <a:lnTo>
                      <a:pt x="31" y="34"/>
                    </a:lnTo>
                    <a:lnTo>
                      <a:pt x="26" y="20"/>
                    </a:lnTo>
                    <a:lnTo>
                      <a:pt x="9" y="0"/>
                    </a:lnTo>
                    <a:lnTo>
                      <a:pt x="6" y="4"/>
                    </a:lnTo>
                    <a:lnTo>
                      <a:pt x="2" y="9"/>
                    </a:lnTo>
                    <a:lnTo>
                      <a:pt x="0" y="11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9" y="31"/>
                    </a:lnTo>
                    <a:lnTo>
                      <a:pt x="20" y="45"/>
                    </a:lnTo>
                    <a:lnTo>
                      <a:pt x="31" y="56"/>
                    </a:lnTo>
                    <a:lnTo>
                      <a:pt x="42" y="65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3100" name="Rectangle 2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3102" name="Rectangle 3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3103" name="Rectangle 3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E1059E-E9CF-4547-9367-758C5279F58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9E1323-8C2F-49F2-A049-5BD951BBECA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789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EFBA57-3D9D-4986-A986-C19705A1CA4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991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859790-B2CA-4CB4-B662-470CAA92904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7500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AF3D77-9255-4C03-AE8D-16BC0D4B978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2681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BFA6AF-BA57-453E-9F26-C30C99D3AFD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207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7F390C-640C-4EA9-A097-1F6D833C4BE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3150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90F97A-E5EA-49D2-9E8C-892820E75D8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90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36F45D-4437-4DED-B58A-E28B38A7876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34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8C601A-974E-4472-8828-A010ED5D9D0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4052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32B776-23D8-43FE-AE72-CCCA2A9A127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500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685800" y="117475"/>
            <a:ext cx="8456613" cy="6738938"/>
            <a:chOff x="432" y="74"/>
            <a:chExt cx="5327" cy="4245"/>
          </a:xfrm>
        </p:grpSpPr>
        <p:sp>
          <p:nvSpPr>
            <p:cNvPr id="2051" name="Rectangle 3"/>
            <p:cNvSpPr>
              <a:spLocks noChangeArrowheads="1"/>
            </p:cNvSpPr>
            <p:nvPr/>
          </p:nvSpPr>
          <p:spPr bwMode="invGray">
            <a:xfrm>
              <a:off x="432" y="4176"/>
              <a:ext cx="2208" cy="143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2052" name="Group 4"/>
            <p:cNvGrpSpPr>
              <a:grpSpLocks/>
            </p:cNvGrpSpPr>
            <p:nvPr/>
          </p:nvGrpSpPr>
          <p:grpSpPr bwMode="auto">
            <a:xfrm>
              <a:off x="2859" y="4250"/>
              <a:ext cx="2729" cy="41"/>
              <a:chOff x="2859" y="4250"/>
              <a:chExt cx="2729" cy="41"/>
            </a:xfrm>
          </p:grpSpPr>
          <p:sp>
            <p:nvSpPr>
              <p:cNvPr id="2053" name="Oval 5"/>
              <p:cNvSpPr>
                <a:spLocks noChangeArrowheads="1"/>
              </p:cNvSpPr>
              <p:nvPr/>
            </p:nvSpPr>
            <p:spPr bwMode="invGray">
              <a:xfrm>
                <a:off x="2859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4" name="Oval 6"/>
              <p:cNvSpPr>
                <a:spLocks noChangeArrowheads="1"/>
              </p:cNvSpPr>
              <p:nvPr/>
            </p:nvSpPr>
            <p:spPr bwMode="invGray">
              <a:xfrm>
                <a:off x="3243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5" name="Oval 7"/>
              <p:cNvSpPr>
                <a:spLocks noChangeArrowheads="1"/>
              </p:cNvSpPr>
              <p:nvPr/>
            </p:nvSpPr>
            <p:spPr bwMode="invGray">
              <a:xfrm>
                <a:off x="3627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6" name="Oval 8"/>
              <p:cNvSpPr>
                <a:spLocks noChangeArrowheads="1"/>
              </p:cNvSpPr>
              <p:nvPr/>
            </p:nvSpPr>
            <p:spPr bwMode="invGray">
              <a:xfrm>
                <a:off x="4011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7" name="Oval 9"/>
              <p:cNvSpPr>
                <a:spLocks noChangeArrowheads="1"/>
              </p:cNvSpPr>
              <p:nvPr/>
            </p:nvSpPr>
            <p:spPr bwMode="invGray">
              <a:xfrm>
                <a:off x="4395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8" name="Oval 10"/>
              <p:cNvSpPr>
                <a:spLocks noChangeArrowheads="1"/>
              </p:cNvSpPr>
              <p:nvPr/>
            </p:nvSpPr>
            <p:spPr bwMode="invGray">
              <a:xfrm>
                <a:off x="4779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9" name="Oval 11"/>
              <p:cNvSpPr>
                <a:spLocks noChangeArrowheads="1"/>
              </p:cNvSpPr>
              <p:nvPr/>
            </p:nvSpPr>
            <p:spPr bwMode="invGray">
              <a:xfrm>
                <a:off x="5163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60" name="Oval 12"/>
              <p:cNvSpPr>
                <a:spLocks noChangeArrowheads="1"/>
              </p:cNvSpPr>
              <p:nvPr/>
            </p:nvSpPr>
            <p:spPr bwMode="invGray">
              <a:xfrm>
                <a:off x="5547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061" name="Rectangle 13"/>
            <p:cNvSpPr>
              <a:spLocks noChangeArrowheads="1"/>
            </p:cNvSpPr>
            <p:nvPr/>
          </p:nvSpPr>
          <p:spPr bwMode="invGray">
            <a:xfrm>
              <a:off x="480" y="480"/>
              <a:ext cx="5279" cy="48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2" name="Oval 14"/>
            <p:cNvSpPr>
              <a:spLocks noChangeArrowheads="1"/>
            </p:cNvSpPr>
            <p:nvPr/>
          </p:nvSpPr>
          <p:spPr bwMode="invGray">
            <a:xfrm>
              <a:off x="507" y="7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3" name="Oval 15"/>
            <p:cNvSpPr>
              <a:spLocks noChangeArrowheads="1"/>
            </p:cNvSpPr>
            <p:nvPr/>
          </p:nvSpPr>
          <p:spPr bwMode="invGray">
            <a:xfrm>
              <a:off x="507" y="21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4" name="Oval 16"/>
            <p:cNvSpPr>
              <a:spLocks noChangeArrowheads="1"/>
            </p:cNvSpPr>
            <p:nvPr/>
          </p:nvSpPr>
          <p:spPr bwMode="invGray">
            <a:xfrm>
              <a:off x="507" y="36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065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nadpisu předlohy</a:t>
            </a:r>
          </a:p>
        </p:txBody>
      </p:sp>
      <p:sp>
        <p:nvSpPr>
          <p:cNvPr id="2066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textu předlohy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067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/>
            </a:lvl1pPr>
          </a:lstStyle>
          <a:p>
            <a:endParaRPr lang="cs-CZ"/>
          </a:p>
        </p:txBody>
      </p:sp>
      <p:sp>
        <p:nvSpPr>
          <p:cNvPr id="2068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/>
            </a:lvl1pPr>
          </a:lstStyle>
          <a:p>
            <a:endParaRPr lang="cs-CZ"/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/>
            </a:lvl1pPr>
          </a:lstStyle>
          <a:p>
            <a:fld id="{36E0C8E1-C77F-4389-8B67-45DFAE4AC9B9}" type="slidenum">
              <a:rPr lang="cs-CZ"/>
              <a:pPr/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cs-CZ" dirty="0" smtClean="0"/>
              <a:t>Afrika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cs-CZ" dirty="0" smtClean="0"/>
              <a:t>Vertikální </a:t>
            </a:r>
            <a:r>
              <a:rPr lang="cs-CZ" dirty="0" smtClean="0"/>
              <a:t>členitost</a:t>
            </a:r>
          </a:p>
          <a:p>
            <a:endParaRPr lang="cs-CZ" dirty="0"/>
          </a:p>
          <a:p>
            <a:r>
              <a:rPr lang="cs-CZ" sz="2400" dirty="0" smtClean="0"/>
              <a:t>Vy_32_inovace_Zeměpis</a:t>
            </a:r>
            <a:endParaRPr lang="cs-CZ" sz="2400" dirty="0"/>
          </a:p>
        </p:txBody>
      </p:sp>
      <p:pic>
        <p:nvPicPr>
          <p:cNvPr id="1026" name="Picture 2" descr="C:\Users\Jasek\Documents\šablony\OPVK_hor_zakladni_logolink_RGB_cz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620688"/>
            <a:ext cx="6590563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040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Dezertifikace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Jde o proces degradace území, které přechází v pouštní krajinu</a:t>
            </a:r>
          </a:p>
          <a:p>
            <a:r>
              <a:rPr lang="cs-CZ" dirty="0" smtClean="0"/>
              <a:t>Obecně lze říct, že jde o </a:t>
            </a:r>
            <a:r>
              <a:rPr lang="cs-CZ" b="1" dirty="0" smtClean="0">
                <a:solidFill>
                  <a:srgbClr val="FF0000"/>
                </a:solidFill>
              </a:rPr>
              <a:t>proces rozšiřování pouští</a:t>
            </a:r>
          </a:p>
          <a:p>
            <a:r>
              <a:rPr lang="cs-CZ" dirty="0" smtClean="0"/>
              <a:t>Většinou tuto </a:t>
            </a:r>
            <a:r>
              <a:rPr lang="cs-CZ" dirty="0" err="1" smtClean="0"/>
              <a:t>dezertifikaci</a:t>
            </a:r>
            <a:r>
              <a:rPr lang="cs-CZ" dirty="0" smtClean="0"/>
              <a:t> vyvolal člověk:</a:t>
            </a:r>
          </a:p>
          <a:p>
            <a:pPr lvl="1"/>
            <a:r>
              <a:rPr lang="cs-CZ" dirty="0" smtClean="0"/>
              <a:t>Nadměrným odběrem vody (pro závlahu)</a:t>
            </a:r>
          </a:p>
          <a:p>
            <a:pPr lvl="1"/>
            <a:r>
              <a:rPr lang="cs-CZ" dirty="0" smtClean="0"/>
              <a:t>Vykácením vegetace</a:t>
            </a:r>
          </a:p>
          <a:p>
            <a:pPr lvl="1"/>
            <a:r>
              <a:rPr lang="cs-CZ" dirty="0" smtClean="0"/>
              <a:t>Vypásáním vegetace (dobytkem)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410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ánve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Africe najdeme velké pánve </a:t>
            </a:r>
            <a:r>
              <a:rPr lang="cs-CZ" sz="2400" dirty="0" smtClean="0"/>
              <a:t>(rozsáhle sníženiny s kruhovým nebo oválným půdorysem, omezené dokola vyšším georeliéfem)</a:t>
            </a:r>
          </a:p>
          <a:p>
            <a:r>
              <a:rPr lang="cs-CZ" dirty="0" smtClean="0"/>
              <a:t>Největší je </a:t>
            </a:r>
            <a:r>
              <a:rPr lang="cs-CZ" b="1" dirty="0" smtClean="0">
                <a:solidFill>
                  <a:srgbClr val="FF0000"/>
                </a:solidFill>
              </a:rPr>
              <a:t>Konžská pánev</a:t>
            </a:r>
          </a:p>
          <a:p>
            <a:r>
              <a:rPr lang="cs-CZ" dirty="0" smtClean="0"/>
              <a:t>Další </a:t>
            </a:r>
            <a:r>
              <a:rPr lang="cs-CZ" dirty="0" smtClean="0"/>
              <a:t>významná je </a:t>
            </a:r>
            <a:r>
              <a:rPr lang="cs-CZ" b="1" dirty="0" smtClean="0">
                <a:solidFill>
                  <a:srgbClr val="FF0000"/>
                </a:solidFill>
              </a:rPr>
              <a:t>Čadská pánev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552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obrázků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1600" dirty="0" smtClean="0">
                <a:latin typeface="Arial" charset="0"/>
              </a:rPr>
              <a:t>&lt;1&gt;: Obrázek – masiv_Kilimanjaro.jpg – vlastní archiv autora (Ondřej </a:t>
            </a:r>
            <a:r>
              <a:rPr lang="cs-CZ" sz="1600" dirty="0">
                <a:latin typeface="Arial" charset="0"/>
              </a:rPr>
              <a:t>J</a:t>
            </a:r>
            <a:r>
              <a:rPr lang="cs-CZ" sz="1600" dirty="0" smtClean="0">
                <a:latin typeface="Arial" charset="0"/>
              </a:rPr>
              <a:t>ašek)</a:t>
            </a:r>
          </a:p>
          <a:p>
            <a:pPr>
              <a:lnSpc>
                <a:spcPct val="80000"/>
              </a:lnSpc>
            </a:pPr>
            <a:endParaRPr lang="pl-PL" sz="16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cs-CZ" sz="1600" b="1" dirty="0" smtClean="0">
                <a:latin typeface="Arial" charset="0"/>
              </a:rPr>
              <a:t>&lt;2&gt;: </a:t>
            </a:r>
            <a:r>
              <a:rPr lang="cs-CZ" sz="1600" dirty="0" smtClean="0">
                <a:latin typeface="Arial" charset="0"/>
              </a:rPr>
              <a:t>Obrázek -  Afrika_pohoří.jpg </a:t>
            </a:r>
            <a:r>
              <a:rPr lang="cs-CZ" sz="1600" dirty="0">
                <a:latin typeface="Arial" charset="0"/>
              </a:rPr>
              <a:t>- vlastní archiv autora (Ondřej Jašek</a:t>
            </a:r>
            <a:r>
              <a:rPr lang="cs-CZ" sz="1600" dirty="0" smtClean="0">
                <a:latin typeface="Arial" charset="0"/>
              </a:rPr>
              <a:t>)</a:t>
            </a:r>
          </a:p>
          <a:p>
            <a:pPr>
              <a:lnSpc>
                <a:spcPct val="80000"/>
              </a:lnSpc>
            </a:pPr>
            <a:endParaRPr lang="cs-CZ" sz="1600" b="1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cs-CZ" sz="1600" b="1" dirty="0" smtClean="0">
                <a:latin typeface="Arial" charset="0"/>
              </a:rPr>
              <a:t>&lt;3&gt;: </a:t>
            </a:r>
            <a:r>
              <a:rPr lang="cs-CZ" sz="1600" dirty="0">
                <a:latin typeface="Arial" charset="0"/>
              </a:rPr>
              <a:t>Obrázek -  </a:t>
            </a:r>
            <a:r>
              <a:rPr lang="cs-CZ" sz="1600" dirty="0" smtClean="0">
                <a:latin typeface="Arial" charset="0"/>
              </a:rPr>
              <a:t>Afrika_vrcholy.jpg </a:t>
            </a:r>
            <a:r>
              <a:rPr lang="cs-CZ" sz="1600" dirty="0">
                <a:latin typeface="Arial" charset="0"/>
              </a:rPr>
              <a:t>- vlastní archiv autora (Ondřej Jašek)</a:t>
            </a:r>
          </a:p>
          <a:p>
            <a:pPr>
              <a:lnSpc>
                <a:spcPct val="80000"/>
              </a:lnSpc>
            </a:pPr>
            <a:endParaRPr lang="cs-CZ" sz="16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cs-CZ" sz="1600" b="1" dirty="0" smtClean="0">
                <a:latin typeface="Arial" charset="0"/>
              </a:rPr>
              <a:t>&lt;4&gt;: </a:t>
            </a:r>
            <a:r>
              <a:rPr lang="cs-CZ" sz="1600" dirty="0">
                <a:latin typeface="Arial" charset="0"/>
              </a:rPr>
              <a:t>Obrázek -  </a:t>
            </a:r>
            <a:r>
              <a:rPr lang="cs-CZ" sz="1600" dirty="0" smtClean="0">
                <a:latin typeface="Arial" charset="0"/>
              </a:rPr>
              <a:t>Afrika_pouště.jpg </a:t>
            </a:r>
            <a:r>
              <a:rPr lang="cs-CZ" sz="1600" dirty="0">
                <a:latin typeface="Arial" charset="0"/>
              </a:rPr>
              <a:t>- vlastní archiv autora (Ondřej Jašek)</a:t>
            </a:r>
          </a:p>
          <a:p>
            <a:pPr>
              <a:lnSpc>
                <a:spcPct val="80000"/>
              </a:lnSpc>
            </a:pPr>
            <a:endParaRPr lang="cs-CZ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57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Pohoří Afriky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V Africe převládají roviny a náhorní plošiny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Střední nadmořská výška Afriky je asi 750 m </a:t>
            </a:r>
            <a:r>
              <a:rPr lang="cs-CZ" sz="2400" dirty="0" smtClean="0"/>
              <a:t>(někdy se uvádí 670 m) – Afrika je po Antarktidě a Asii třetím nejvyšším kontinentem</a:t>
            </a:r>
            <a:endParaRPr lang="cs-CZ" sz="2800" dirty="0" smtClean="0"/>
          </a:p>
          <a:p>
            <a:r>
              <a:rPr lang="cs-CZ" sz="2800" dirty="0" smtClean="0"/>
              <a:t>Nížiny najdeme jen na okrajích kontinentu – na pobřeží</a:t>
            </a:r>
          </a:p>
        </p:txBody>
      </p:sp>
    </p:spTree>
    <p:extLst>
      <p:ext uri="{BB962C8B-B14F-4D97-AF65-F5344CB8AC3E}">
        <p14:creationId xmlns:p14="http://schemas.microsoft.com/office/powerpoint/2010/main" val="385849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Nejvyšší bod Afriky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8125966" cy="4114800"/>
          </a:xfrm>
        </p:spPr>
        <p:txBody>
          <a:bodyPr/>
          <a:lstStyle/>
          <a:p>
            <a:r>
              <a:rPr lang="cs-CZ" dirty="0"/>
              <a:t>Nejvyšším bodem Afriky je </a:t>
            </a:r>
            <a:r>
              <a:rPr lang="cs-CZ" b="1" dirty="0">
                <a:solidFill>
                  <a:srgbClr val="FF0000"/>
                </a:solidFill>
              </a:rPr>
              <a:t>Uhuru </a:t>
            </a:r>
            <a:r>
              <a:rPr lang="cs-CZ" b="1" dirty="0" err="1">
                <a:solidFill>
                  <a:srgbClr val="FF0000"/>
                </a:solidFill>
              </a:rPr>
              <a:t>Peak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(Vrchol svobody), vysoký </a:t>
            </a:r>
            <a:r>
              <a:rPr lang="cs-CZ" b="1" dirty="0">
                <a:solidFill>
                  <a:srgbClr val="FF0000"/>
                </a:solidFill>
              </a:rPr>
              <a:t>5895 m</a:t>
            </a:r>
            <a:r>
              <a:rPr lang="cs-CZ" dirty="0"/>
              <a:t>, jde o nejvyšší </a:t>
            </a:r>
            <a:r>
              <a:rPr lang="cs-CZ" dirty="0" smtClean="0"/>
              <a:t>vrcholek </a:t>
            </a:r>
            <a:r>
              <a:rPr lang="cs-CZ" dirty="0" smtClean="0">
                <a:solidFill>
                  <a:srgbClr val="FF0000"/>
                </a:solidFill>
              </a:rPr>
              <a:t>vulkánu </a:t>
            </a:r>
            <a:r>
              <a:rPr lang="cs-CZ" dirty="0" err="1">
                <a:solidFill>
                  <a:srgbClr val="FF0000"/>
                </a:solidFill>
              </a:rPr>
              <a:t>K</a:t>
            </a:r>
            <a:r>
              <a:rPr lang="cs-CZ" dirty="0" err="1" smtClean="0">
                <a:solidFill>
                  <a:srgbClr val="FF0000"/>
                </a:solidFill>
              </a:rPr>
              <a:t>ibo</a:t>
            </a:r>
            <a:r>
              <a:rPr lang="cs-CZ" dirty="0" smtClean="0"/>
              <a:t>, který je jedním ze 3 nečinných sopek – stratovulkánů </a:t>
            </a:r>
            <a:r>
              <a:rPr lang="cs-CZ" dirty="0" smtClean="0">
                <a:solidFill>
                  <a:srgbClr val="FF0000"/>
                </a:solidFill>
              </a:rPr>
              <a:t>masivu </a:t>
            </a:r>
            <a:r>
              <a:rPr lang="cs-CZ" dirty="0" err="1" smtClean="0">
                <a:solidFill>
                  <a:srgbClr val="FF0000"/>
                </a:solidFill>
              </a:rPr>
              <a:t>Kilimandžaro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077072"/>
            <a:ext cx="4095750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932040" y="590863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ysClr val="windowText" lastClr="000000"/>
                </a:solidFill>
              </a:rPr>
              <a:t>&lt;</a:t>
            </a:r>
            <a:r>
              <a:rPr lang="cs-CZ" dirty="0" smtClean="0">
                <a:solidFill>
                  <a:sysClr val="windowText" lastClr="000000"/>
                </a:solidFill>
              </a:rPr>
              <a:t>1&gt;</a:t>
            </a:r>
            <a:endParaRPr lang="cs-CZ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98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Nejnižší bod </a:t>
            </a:r>
            <a:r>
              <a:rPr lang="cs-CZ" dirty="0"/>
              <a:t>A</a:t>
            </a:r>
            <a:r>
              <a:rPr lang="cs-CZ" dirty="0" smtClean="0"/>
              <a:t>friky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Nejnižším bodem Afriky je </a:t>
            </a:r>
            <a:r>
              <a:rPr lang="cs-CZ" sz="2800" b="1" dirty="0" err="1" smtClean="0">
                <a:solidFill>
                  <a:srgbClr val="FF0000"/>
                </a:solidFill>
              </a:rPr>
              <a:t>Assalská</a:t>
            </a:r>
            <a:r>
              <a:rPr lang="cs-CZ" sz="2800" b="1" dirty="0" smtClean="0">
                <a:solidFill>
                  <a:srgbClr val="FF0000"/>
                </a:solidFill>
              </a:rPr>
              <a:t> proláklina</a:t>
            </a:r>
          </a:p>
          <a:p>
            <a:r>
              <a:rPr lang="cs-CZ" sz="2800" dirty="0" smtClean="0"/>
              <a:t>Na jejím dně najdeme </a:t>
            </a:r>
            <a:r>
              <a:rPr lang="cs-CZ" sz="2800" dirty="0" err="1" smtClean="0"/>
              <a:t>Assalské</a:t>
            </a:r>
            <a:r>
              <a:rPr lang="cs-CZ" sz="2800" dirty="0" smtClean="0"/>
              <a:t> jezero, jehož hladina leží </a:t>
            </a:r>
            <a:r>
              <a:rPr lang="cs-CZ" sz="2800" dirty="0" smtClean="0">
                <a:solidFill>
                  <a:srgbClr val="FF0000"/>
                </a:solidFill>
              </a:rPr>
              <a:t>155 m pod hladinou světového oceánu</a:t>
            </a:r>
          </a:p>
          <a:p>
            <a:r>
              <a:rPr lang="cs-CZ" sz="2800" dirty="0" smtClean="0"/>
              <a:t>Jezero </a:t>
            </a:r>
            <a:r>
              <a:rPr lang="cs-CZ" sz="2800" dirty="0" err="1" smtClean="0"/>
              <a:t>Assal</a:t>
            </a:r>
            <a:r>
              <a:rPr lang="cs-CZ" sz="2800" dirty="0" smtClean="0"/>
              <a:t> má vysokou salinitu </a:t>
            </a:r>
            <a:r>
              <a:rPr lang="cs-CZ" sz="2400" dirty="0" smtClean="0"/>
              <a:t>(cca 350 g/l vody)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6414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2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620688"/>
            <a:ext cx="5472608" cy="6029444"/>
          </a:xfr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</p:pic>
      <p:sp>
        <p:nvSpPr>
          <p:cNvPr id="27" name="Volný tvar 26"/>
          <p:cNvSpPr/>
          <p:nvPr/>
        </p:nvSpPr>
        <p:spPr>
          <a:xfrm>
            <a:off x="2359116" y="793293"/>
            <a:ext cx="1132764" cy="547475"/>
          </a:xfrm>
          <a:custGeom>
            <a:avLst/>
            <a:gdLst>
              <a:gd name="connsiteX0" fmla="*/ 1057701 w 1132764"/>
              <a:gd name="connsiteY0" fmla="*/ 1565 h 547475"/>
              <a:gd name="connsiteX1" fmla="*/ 1023582 w 1132764"/>
              <a:gd name="connsiteY1" fmla="*/ 8388 h 547475"/>
              <a:gd name="connsiteX2" fmla="*/ 975815 w 1132764"/>
              <a:gd name="connsiteY2" fmla="*/ 15212 h 547475"/>
              <a:gd name="connsiteX3" fmla="*/ 921223 w 1132764"/>
              <a:gd name="connsiteY3" fmla="*/ 28860 h 547475"/>
              <a:gd name="connsiteX4" fmla="*/ 832513 w 1132764"/>
              <a:gd name="connsiteY4" fmla="*/ 35684 h 547475"/>
              <a:gd name="connsiteX5" fmla="*/ 791570 w 1132764"/>
              <a:gd name="connsiteY5" fmla="*/ 49332 h 547475"/>
              <a:gd name="connsiteX6" fmla="*/ 750626 w 1132764"/>
              <a:gd name="connsiteY6" fmla="*/ 76627 h 547475"/>
              <a:gd name="connsiteX7" fmla="*/ 709683 w 1132764"/>
              <a:gd name="connsiteY7" fmla="*/ 90275 h 547475"/>
              <a:gd name="connsiteX8" fmla="*/ 689212 w 1132764"/>
              <a:gd name="connsiteY8" fmla="*/ 110747 h 547475"/>
              <a:gd name="connsiteX9" fmla="*/ 648268 w 1132764"/>
              <a:gd name="connsiteY9" fmla="*/ 124394 h 547475"/>
              <a:gd name="connsiteX10" fmla="*/ 607325 w 1132764"/>
              <a:gd name="connsiteY10" fmla="*/ 138042 h 547475"/>
              <a:gd name="connsiteX11" fmla="*/ 532262 w 1132764"/>
              <a:gd name="connsiteY11" fmla="*/ 144866 h 547475"/>
              <a:gd name="connsiteX12" fmla="*/ 484495 w 1132764"/>
              <a:gd name="connsiteY12" fmla="*/ 138042 h 547475"/>
              <a:gd name="connsiteX13" fmla="*/ 470847 w 1132764"/>
              <a:gd name="connsiteY13" fmla="*/ 117570 h 547475"/>
              <a:gd name="connsiteX14" fmla="*/ 457200 w 1132764"/>
              <a:gd name="connsiteY14" fmla="*/ 69803 h 547475"/>
              <a:gd name="connsiteX15" fmla="*/ 436728 w 1132764"/>
              <a:gd name="connsiteY15" fmla="*/ 56156 h 547475"/>
              <a:gd name="connsiteX16" fmla="*/ 348018 w 1132764"/>
              <a:gd name="connsiteY16" fmla="*/ 76627 h 547475"/>
              <a:gd name="connsiteX17" fmla="*/ 327546 w 1132764"/>
              <a:gd name="connsiteY17" fmla="*/ 83451 h 547475"/>
              <a:gd name="connsiteX18" fmla="*/ 307074 w 1132764"/>
              <a:gd name="connsiteY18" fmla="*/ 97099 h 547475"/>
              <a:gd name="connsiteX19" fmla="*/ 286603 w 1132764"/>
              <a:gd name="connsiteY19" fmla="*/ 103923 h 547475"/>
              <a:gd name="connsiteX20" fmla="*/ 245659 w 1132764"/>
              <a:gd name="connsiteY20" fmla="*/ 131218 h 547475"/>
              <a:gd name="connsiteX21" fmla="*/ 225188 w 1132764"/>
              <a:gd name="connsiteY21" fmla="*/ 172162 h 547475"/>
              <a:gd name="connsiteX22" fmla="*/ 211540 w 1132764"/>
              <a:gd name="connsiteY22" fmla="*/ 213105 h 547475"/>
              <a:gd name="connsiteX23" fmla="*/ 191068 w 1132764"/>
              <a:gd name="connsiteY23" fmla="*/ 233576 h 547475"/>
              <a:gd name="connsiteX24" fmla="*/ 177421 w 1132764"/>
              <a:gd name="connsiteY24" fmla="*/ 254048 h 547475"/>
              <a:gd name="connsiteX25" fmla="*/ 156949 w 1132764"/>
              <a:gd name="connsiteY25" fmla="*/ 267696 h 547475"/>
              <a:gd name="connsiteX26" fmla="*/ 143301 w 1132764"/>
              <a:gd name="connsiteY26" fmla="*/ 288167 h 547475"/>
              <a:gd name="connsiteX27" fmla="*/ 122829 w 1132764"/>
              <a:gd name="connsiteY27" fmla="*/ 294991 h 547475"/>
              <a:gd name="connsiteX28" fmla="*/ 75062 w 1132764"/>
              <a:gd name="connsiteY28" fmla="*/ 308639 h 547475"/>
              <a:gd name="connsiteX29" fmla="*/ 34119 w 1132764"/>
              <a:gd name="connsiteY29" fmla="*/ 349582 h 547475"/>
              <a:gd name="connsiteX30" fmla="*/ 20471 w 1132764"/>
              <a:gd name="connsiteY30" fmla="*/ 390526 h 547475"/>
              <a:gd name="connsiteX31" fmla="*/ 13647 w 1132764"/>
              <a:gd name="connsiteY31" fmla="*/ 410997 h 547475"/>
              <a:gd name="connsiteX32" fmla="*/ 6823 w 1132764"/>
              <a:gd name="connsiteY32" fmla="*/ 458765 h 547475"/>
              <a:gd name="connsiteX33" fmla="*/ 0 w 1132764"/>
              <a:gd name="connsiteY33" fmla="*/ 479236 h 547475"/>
              <a:gd name="connsiteX34" fmla="*/ 13647 w 1132764"/>
              <a:gd name="connsiteY34" fmla="*/ 547475 h 547475"/>
              <a:gd name="connsiteX35" fmla="*/ 102358 w 1132764"/>
              <a:gd name="connsiteY35" fmla="*/ 540651 h 547475"/>
              <a:gd name="connsiteX36" fmla="*/ 116006 w 1132764"/>
              <a:gd name="connsiteY36" fmla="*/ 520179 h 547475"/>
              <a:gd name="connsiteX37" fmla="*/ 129653 w 1132764"/>
              <a:gd name="connsiteY37" fmla="*/ 479236 h 547475"/>
              <a:gd name="connsiteX38" fmla="*/ 143301 w 1132764"/>
              <a:gd name="connsiteY38" fmla="*/ 438293 h 547475"/>
              <a:gd name="connsiteX39" fmla="*/ 163773 w 1132764"/>
              <a:gd name="connsiteY39" fmla="*/ 383702 h 547475"/>
              <a:gd name="connsiteX40" fmla="*/ 184244 w 1132764"/>
              <a:gd name="connsiteY40" fmla="*/ 370054 h 547475"/>
              <a:gd name="connsiteX41" fmla="*/ 197892 w 1132764"/>
              <a:gd name="connsiteY41" fmla="*/ 349582 h 547475"/>
              <a:gd name="connsiteX42" fmla="*/ 245659 w 1132764"/>
              <a:gd name="connsiteY42" fmla="*/ 349582 h 547475"/>
              <a:gd name="connsiteX43" fmla="*/ 416256 w 1132764"/>
              <a:gd name="connsiteY43" fmla="*/ 356406 h 547475"/>
              <a:gd name="connsiteX44" fmla="*/ 477671 w 1132764"/>
              <a:gd name="connsiteY44" fmla="*/ 404173 h 547475"/>
              <a:gd name="connsiteX45" fmla="*/ 593677 w 1132764"/>
              <a:gd name="connsiteY45" fmla="*/ 397350 h 547475"/>
              <a:gd name="connsiteX46" fmla="*/ 614149 w 1132764"/>
              <a:gd name="connsiteY46" fmla="*/ 390526 h 547475"/>
              <a:gd name="connsiteX47" fmla="*/ 641444 w 1132764"/>
              <a:gd name="connsiteY47" fmla="*/ 383702 h 547475"/>
              <a:gd name="connsiteX48" fmla="*/ 689212 w 1132764"/>
              <a:gd name="connsiteY48" fmla="*/ 363230 h 547475"/>
              <a:gd name="connsiteX49" fmla="*/ 730155 w 1132764"/>
              <a:gd name="connsiteY49" fmla="*/ 335935 h 547475"/>
              <a:gd name="connsiteX50" fmla="*/ 777922 w 1132764"/>
              <a:gd name="connsiteY50" fmla="*/ 308639 h 547475"/>
              <a:gd name="connsiteX51" fmla="*/ 791570 w 1132764"/>
              <a:gd name="connsiteY51" fmla="*/ 267696 h 547475"/>
              <a:gd name="connsiteX52" fmla="*/ 818865 w 1132764"/>
              <a:gd name="connsiteY52" fmla="*/ 213105 h 547475"/>
              <a:gd name="connsiteX53" fmla="*/ 839337 w 1132764"/>
              <a:gd name="connsiteY53" fmla="*/ 172162 h 547475"/>
              <a:gd name="connsiteX54" fmla="*/ 880280 w 1132764"/>
              <a:gd name="connsiteY54" fmla="*/ 151690 h 547475"/>
              <a:gd name="connsiteX55" fmla="*/ 934871 w 1132764"/>
              <a:gd name="connsiteY55" fmla="*/ 138042 h 547475"/>
              <a:gd name="connsiteX56" fmla="*/ 955343 w 1132764"/>
              <a:gd name="connsiteY56" fmla="*/ 131218 h 547475"/>
              <a:gd name="connsiteX57" fmla="*/ 1050877 w 1132764"/>
              <a:gd name="connsiteY57" fmla="*/ 124394 h 547475"/>
              <a:gd name="connsiteX58" fmla="*/ 1112292 w 1132764"/>
              <a:gd name="connsiteY58" fmla="*/ 90275 h 547475"/>
              <a:gd name="connsiteX59" fmla="*/ 1132764 w 1132764"/>
              <a:gd name="connsiteY59" fmla="*/ 76627 h 547475"/>
              <a:gd name="connsiteX60" fmla="*/ 941695 w 1132764"/>
              <a:gd name="connsiteY60" fmla="*/ 15212 h 547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1132764" h="547475">
                <a:moveTo>
                  <a:pt x="1057701" y="1565"/>
                </a:moveTo>
                <a:cubicBezTo>
                  <a:pt x="1046328" y="3839"/>
                  <a:pt x="1035022" y="6481"/>
                  <a:pt x="1023582" y="8388"/>
                </a:cubicBezTo>
                <a:cubicBezTo>
                  <a:pt x="1007717" y="11032"/>
                  <a:pt x="991587" y="12058"/>
                  <a:pt x="975815" y="15212"/>
                </a:cubicBezTo>
                <a:cubicBezTo>
                  <a:pt x="957422" y="18891"/>
                  <a:pt x="939925" y="27421"/>
                  <a:pt x="921223" y="28860"/>
                </a:cubicBezTo>
                <a:lnTo>
                  <a:pt x="832513" y="35684"/>
                </a:lnTo>
                <a:cubicBezTo>
                  <a:pt x="818865" y="40233"/>
                  <a:pt x="803540" y="41352"/>
                  <a:pt x="791570" y="49332"/>
                </a:cubicBezTo>
                <a:cubicBezTo>
                  <a:pt x="777922" y="58430"/>
                  <a:pt x="766187" y="71440"/>
                  <a:pt x="750626" y="76627"/>
                </a:cubicBezTo>
                <a:lnTo>
                  <a:pt x="709683" y="90275"/>
                </a:lnTo>
                <a:cubicBezTo>
                  <a:pt x="702859" y="97099"/>
                  <a:pt x="697648" y="106060"/>
                  <a:pt x="689212" y="110747"/>
                </a:cubicBezTo>
                <a:cubicBezTo>
                  <a:pt x="676636" y="117733"/>
                  <a:pt x="661916" y="119845"/>
                  <a:pt x="648268" y="124394"/>
                </a:cubicBezTo>
                <a:cubicBezTo>
                  <a:pt x="648266" y="124395"/>
                  <a:pt x="607327" y="138042"/>
                  <a:pt x="607325" y="138042"/>
                </a:cubicBezTo>
                <a:lnTo>
                  <a:pt x="532262" y="144866"/>
                </a:lnTo>
                <a:cubicBezTo>
                  <a:pt x="516340" y="142591"/>
                  <a:pt x="499193" y="144574"/>
                  <a:pt x="484495" y="138042"/>
                </a:cubicBezTo>
                <a:cubicBezTo>
                  <a:pt x="477000" y="134711"/>
                  <a:pt x="474078" y="125108"/>
                  <a:pt x="470847" y="117570"/>
                </a:cubicBezTo>
                <a:cubicBezTo>
                  <a:pt x="469718" y="114935"/>
                  <a:pt x="461282" y="74906"/>
                  <a:pt x="457200" y="69803"/>
                </a:cubicBezTo>
                <a:cubicBezTo>
                  <a:pt x="452077" y="63399"/>
                  <a:pt x="443552" y="60705"/>
                  <a:pt x="436728" y="56156"/>
                </a:cubicBezTo>
                <a:cubicBezTo>
                  <a:pt x="374719" y="65013"/>
                  <a:pt x="404220" y="57893"/>
                  <a:pt x="348018" y="76627"/>
                </a:cubicBezTo>
                <a:cubicBezTo>
                  <a:pt x="341194" y="78902"/>
                  <a:pt x="333531" y="79461"/>
                  <a:pt x="327546" y="83451"/>
                </a:cubicBezTo>
                <a:cubicBezTo>
                  <a:pt x="320722" y="88000"/>
                  <a:pt x="314410" y="93431"/>
                  <a:pt x="307074" y="97099"/>
                </a:cubicBezTo>
                <a:cubicBezTo>
                  <a:pt x="300641" y="100316"/>
                  <a:pt x="292891" y="100430"/>
                  <a:pt x="286603" y="103923"/>
                </a:cubicBezTo>
                <a:cubicBezTo>
                  <a:pt x="272264" y="111889"/>
                  <a:pt x="245659" y="131218"/>
                  <a:pt x="245659" y="131218"/>
                </a:cubicBezTo>
                <a:cubicBezTo>
                  <a:pt x="220773" y="205876"/>
                  <a:pt x="260461" y="92796"/>
                  <a:pt x="225188" y="172162"/>
                </a:cubicBezTo>
                <a:cubicBezTo>
                  <a:pt x="219345" y="185308"/>
                  <a:pt x="221713" y="202933"/>
                  <a:pt x="211540" y="213105"/>
                </a:cubicBezTo>
                <a:cubicBezTo>
                  <a:pt x="204716" y="219929"/>
                  <a:pt x="197246" y="226162"/>
                  <a:pt x="191068" y="233576"/>
                </a:cubicBezTo>
                <a:cubicBezTo>
                  <a:pt x="185818" y="239876"/>
                  <a:pt x="183220" y="248249"/>
                  <a:pt x="177421" y="254048"/>
                </a:cubicBezTo>
                <a:cubicBezTo>
                  <a:pt x="171622" y="259847"/>
                  <a:pt x="163773" y="263147"/>
                  <a:pt x="156949" y="267696"/>
                </a:cubicBezTo>
                <a:cubicBezTo>
                  <a:pt x="152400" y="274520"/>
                  <a:pt x="149705" y="283044"/>
                  <a:pt x="143301" y="288167"/>
                </a:cubicBezTo>
                <a:cubicBezTo>
                  <a:pt x="137684" y="292660"/>
                  <a:pt x="129745" y="293015"/>
                  <a:pt x="122829" y="294991"/>
                </a:cubicBezTo>
                <a:cubicBezTo>
                  <a:pt x="62850" y="312128"/>
                  <a:pt x="124147" y="292277"/>
                  <a:pt x="75062" y="308639"/>
                </a:cubicBezTo>
                <a:cubicBezTo>
                  <a:pt x="61414" y="322287"/>
                  <a:pt x="40222" y="331272"/>
                  <a:pt x="34119" y="349582"/>
                </a:cubicBezTo>
                <a:lnTo>
                  <a:pt x="20471" y="390526"/>
                </a:lnTo>
                <a:lnTo>
                  <a:pt x="13647" y="410997"/>
                </a:lnTo>
                <a:cubicBezTo>
                  <a:pt x="11372" y="426920"/>
                  <a:pt x="9977" y="442993"/>
                  <a:pt x="6823" y="458765"/>
                </a:cubicBezTo>
                <a:cubicBezTo>
                  <a:pt x="5412" y="465818"/>
                  <a:pt x="0" y="472043"/>
                  <a:pt x="0" y="479236"/>
                </a:cubicBezTo>
                <a:cubicBezTo>
                  <a:pt x="0" y="510603"/>
                  <a:pt x="5243" y="522263"/>
                  <a:pt x="13647" y="547475"/>
                </a:cubicBezTo>
                <a:cubicBezTo>
                  <a:pt x="43217" y="545200"/>
                  <a:pt x="73702" y="548293"/>
                  <a:pt x="102358" y="540651"/>
                </a:cubicBezTo>
                <a:cubicBezTo>
                  <a:pt x="110283" y="538538"/>
                  <a:pt x="112675" y="527674"/>
                  <a:pt x="116006" y="520179"/>
                </a:cubicBezTo>
                <a:cubicBezTo>
                  <a:pt x="121849" y="507033"/>
                  <a:pt x="125104" y="492884"/>
                  <a:pt x="129653" y="479236"/>
                </a:cubicBezTo>
                <a:lnTo>
                  <a:pt x="143301" y="438293"/>
                </a:lnTo>
                <a:cubicBezTo>
                  <a:pt x="147893" y="419927"/>
                  <a:pt x="151028" y="398996"/>
                  <a:pt x="163773" y="383702"/>
                </a:cubicBezTo>
                <a:cubicBezTo>
                  <a:pt x="169023" y="377402"/>
                  <a:pt x="177420" y="374603"/>
                  <a:pt x="184244" y="370054"/>
                </a:cubicBezTo>
                <a:cubicBezTo>
                  <a:pt x="188793" y="363230"/>
                  <a:pt x="191488" y="354705"/>
                  <a:pt x="197892" y="349582"/>
                </a:cubicBezTo>
                <a:cubicBezTo>
                  <a:pt x="216964" y="334325"/>
                  <a:pt x="224812" y="348144"/>
                  <a:pt x="245659" y="349582"/>
                </a:cubicBezTo>
                <a:cubicBezTo>
                  <a:pt x="302435" y="353497"/>
                  <a:pt x="359390" y="354131"/>
                  <a:pt x="416256" y="356406"/>
                </a:cubicBezTo>
                <a:cubicBezTo>
                  <a:pt x="462286" y="402436"/>
                  <a:pt x="438889" y="391247"/>
                  <a:pt x="477671" y="404173"/>
                </a:cubicBezTo>
                <a:cubicBezTo>
                  <a:pt x="516340" y="401899"/>
                  <a:pt x="555134" y="401204"/>
                  <a:pt x="593677" y="397350"/>
                </a:cubicBezTo>
                <a:cubicBezTo>
                  <a:pt x="600834" y="396634"/>
                  <a:pt x="607233" y="392502"/>
                  <a:pt x="614149" y="390526"/>
                </a:cubicBezTo>
                <a:cubicBezTo>
                  <a:pt x="623167" y="387950"/>
                  <a:pt x="632426" y="386278"/>
                  <a:pt x="641444" y="383702"/>
                </a:cubicBezTo>
                <a:cubicBezTo>
                  <a:pt x="659414" y="378568"/>
                  <a:pt x="672668" y="373156"/>
                  <a:pt x="689212" y="363230"/>
                </a:cubicBezTo>
                <a:cubicBezTo>
                  <a:pt x="703277" y="354791"/>
                  <a:pt x="715484" y="343271"/>
                  <a:pt x="730155" y="335935"/>
                </a:cubicBezTo>
                <a:cubicBezTo>
                  <a:pt x="764786" y="318619"/>
                  <a:pt x="748986" y="327930"/>
                  <a:pt x="777922" y="308639"/>
                </a:cubicBezTo>
                <a:cubicBezTo>
                  <a:pt x="782471" y="294991"/>
                  <a:pt x="785137" y="280563"/>
                  <a:pt x="791570" y="267696"/>
                </a:cubicBezTo>
                <a:cubicBezTo>
                  <a:pt x="800668" y="249499"/>
                  <a:pt x="812431" y="232406"/>
                  <a:pt x="818865" y="213105"/>
                </a:cubicBezTo>
                <a:cubicBezTo>
                  <a:pt x="824415" y="196454"/>
                  <a:pt x="826108" y="185391"/>
                  <a:pt x="839337" y="172162"/>
                </a:cubicBezTo>
                <a:cubicBezTo>
                  <a:pt x="850983" y="160516"/>
                  <a:pt x="865018" y="155853"/>
                  <a:pt x="880280" y="151690"/>
                </a:cubicBezTo>
                <a:cubicBezTo>
                  <a:pt x="898376" y="146755"/>
                  <a:pt x="917076" y="143974"/>
                  <a:pt x="934871" y="138042"/>
                </a:cubicBezTo>
                <a:cubicBezTo>
                  <a:pt x="941695" y="135767"/>
                  <a:pt x="948199" y="132058"/>
                  <a:pt x="955343" y="131218"/>
                </a:cubicBezTo>
                <a:cubicBezTo>
                  <a:pt x="987050" y="127488"/>
                  <a:pt x="1019032" y="126669"/>
                  <a:pt x="1050877" y="124394"/>
                </a:cubicBezTo>
                <a:cubicBezTo>
                  <a:pt x="1086910" y="112383"/>
                  <a:pt x="1065364" y="121560"/>
                  <a:pt x="1112292" y="90275"/>
                </a:cubicBezTo>
                <a:lnTo>
                  <a:pt x="1132764" y="76627"/>
                </a:lnTo>
                <a:cubicBezTo>
                  <a:pt x="1119158" y="-45827"/>
                  <a:pt x="1146538" y="15212"/>
                  <a:pt x="941695" y="15212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extovéPole 27"/>
          <p:cNvSpPr txBox="1"/>
          <p:nvPr/>
        </p:nvSpPr>
        <p:spPr>
          <a:xfrm rot="21236747">
            <a:off x="2065357" y="563374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chemeClr val="accent6">
                    <a:lumMod val="50000"/>
                  </a:schemeClr>
                </a:solidFill>
              </a:rPr>
              <a:t>Pohoří Atlas</a:t>
            </a:r>
            <a:endParaRPr lang="cs-CZ" sz="1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9" name="Rovnoramenný trojúhelník 28"/>
          <p:cNvSpPr/>
          <p:nvPr/>
        </p:nvSpPr>
        <p:spPr>
          <a:xfrm>
            <a:off x="2483768" y="1052736"/>
            <a:ext cx="72008" cy="72008"/>
          </a:xfrm>
          <a:prstGeom prst="triangle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TextovéPole 29"/>
          <p:cNvSpPr txBox="1"/>
          <p:nvPr/>
        </p:nvSpPr>
        <p:spPr>
          <a:xfrm>
            <a:off x="2555776" y="957935"/>
            <a:ext cx="115212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b="1" dirty="0" err="1" smtClean="0">
                <a:solidFill>
                  <a:schemeClr val="bg2"/>
                </a:solidFill>
              </a:rPr>
              <a:t>Jabal</a:t>
            </a:r>
            <a:r>
              <a:rPr lang="cs-CZ" sz="1050" b="1" dirty="0" smtClean="0">
                <a:solidFill>
                  <a:schemeClr val="bg2"/>
                </a:solidFill>
              </a:rPr>
              <a:t> </a:t>
            </a:r>
            <a:r>
              <a:rPr lang="cs-CZ" sz="1050" b="1" dirty="0" err="1" smtClean="0">
                <a:solidFill>
                  <a:schemeClr val="bg2"/>
                </a:solidFill>
              </a:rPr>
              <a:t>Tubkal</a:t>
            </a:r>
            <a:r>
              <a:rPr lang="cs-CZ" sz="1050" b="1" dirty="0" smtClean="0">
                <a:solidFill>
                  <a:schemeClr val="bg2"/>
                </a:solidFill>
              </a:rPr>
              <a:t> (4165 m)</a:t>
            </a:r>
            <a:endParaRPr lang="cs-CZ" sz="1050" b="1" dirty="0">
              <a:solidFill>
                <a:schemeClr val="bg2"/>
              </a:solidFill>
            </a:endParaRPr>
          </a:p>
        </p:txBody>
      </p:sp>
      <p:sp>
        <p:nvSpPr>
          <p:cNvPr id="31" name="Volný tvar 30"/>
          <p:cNvSpPr/>
          <p:nvPr/>
        </p:nvSpPr>
        <p:spPr>
          <a:xfrm rot="738993">
            <a:off x="4110408" y="1703342"/>
            <a:ext cx="168604" cy="416322"/>
          </a:xfrm>
          <a:custGeom>
            <a:avLst/>
            <a:gdLst>
              <a:gd name="connsiteX0" fmla="*/ 77371 w 168604"/>
              <a:gd name="connsiteY0" fmla="*/ 13713 h 416322"/>
              <a:gd name="connsiteX1" fmla="*/ 63723 w 168604"/>
              <a:gd name="connsiteY1" fmla="*/ 68304 h 416322"/>
              <a:gd name="connsiteX2" fmla="*/ 36428 w 168604"/>
              <a:gd name="connsiteY2" fmla="*/ 109247 h 416322"/>
              <a:gd name="connsiteX3" fmla="*/ 9132 w 168604"/>
              <a:gd name="connsiteY3" fmla="*/ 170662 h 416322"/>
              <a:gd name="connsiteX4" fmla="*/ 9132 w 168604"/>
              <a:gd name="connsiteY4" fmla="*/ 368554 h 416322"/>
              <a:gd name="connsiteX5" fmla="*/ 50076 w 168604"/>
              <a:gd name="connsiteY5" fmla="*/ 402674 h 416322"/>
              <a:gd name="connsiteX6" fmla="*/ 91019 w 168604"/>
              <a:gd name="connsiteY6" fmla="*/ 416322 h 416322"/>
              <a:gd name="connsiteX7" fmla="*/ 111491 w 168604"/>
              <a:gd name="connsiteY7" fmla="*/ 409498 h 416322"/>
              <a:gd name="connsiteX8" fmla="*/ 118315 w 168604"/>
              <a:gd name="connsiteY8" fmla="*/ 389026 h 416322"/>
              <a:gd name="connsiteX9" fmla="*/ 131962 w 168604"/>
              <a:gd name="connsiteY9" fmla="*/ 368554 h 416322"/>
              <a:gd name="connsiteX10" fmla="*/ 145610 w 168604"/>
              <a:gd name="connsiteY10" fmla="*/ 327611 h 416322"/>
              <a:gd name="connsiteX11" fmla="*/ 152434 w 168604"/>
              <a:gd name="connsiteY11" fmla="*/ 307140 h 416322"/>
              <a:gd name="connsiteX12" fmla="*/ 159258 w 168604"/>
              <a:gd name="connsiteY12" fmla="*/ 286668 h 416322"/>
              <a:gd name="connsiteX13" fmla="*/ 166082 w 168604"/>
              <a:gd name="connsiteY13" fmla="*/ 184310 h 416322"/>
              <a:gd name="connsiteX14" fmla="*/ 145610 w 168604"/>
              <a:gd name="connsiteY14" fmla="*/ 47832 h 416322"/>
              <a:gd name="connsiteX15" fmla="*/ 84195 w 168604"/>
              <a:gd name="connsiteY15" fmla="*/ 65 h 416322"/>
              <a:gd name="connsiteX16" fmla="*/ 77371 w 168604"/>
              <a:gd name="connsiteY16" fmla="*/ 13713 h 416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68604" h="416322">
                <a:moveTo>
                  <a:pt x="77371" y="13713"/>
                </a:moveTo>
                <a:cubicBezTo>
                  <a:pt x="73959" y="25086"/>
                  <a:pt x="70280" y="56501"/>
                  <a:pt x="63723" y="68304"/>
                </a:cubicBezTo>
                <a:cubicBezTo>
                  <a:pt x="55757" y="82642"/>
                  <a:pt x="41615" y="93686"/>
                  <a:pt x="36428" y="109247"/>
                </a:cubicBezTo>
                <a:cubicBezTo>
                  <a:pt x="20186" y="157971"/>
                  <a:pt x="30760" y="138220"/>
                  <a:pt x="9132" y="170662"/>
                </a:cubicBezTo>
                <a:cubicBezTo>
                  <a:pt x="710" y="246470"/>
                  <a:pt x="-6305" y="279787"/>
                  <a:pt x="9132" y="368554"/>
                </a:cubicBezTo>
                <a:cubicBezTo>
                  <a:pt x="10478" y="376295"/>
                  <a:pt x="42756" y="399421"/>
                  <a:pt x="50076" y="402674"/>
                </a:cubicBezTo>
                <a:cubicBezTo>
                  <a:pt x="63222" y="408517"/>
                  <a:pt x="91019" y="416322"/>
                  <a:pt x="91019" y="416322"/>
                </a:cubicBezTo>
                <a:cubicBezTo>
                  <a:pt x="97843" y="414047"/>
                  <a:pt x="106405" y="414584"/>
                  <a:pt x="111491" y="409498"/>
                </a:cubicBezTo>
                <a:cubicBezTo>
                  <a:pt x="116577" y="404412"/>
                  <a:pt x="115098" y="395460"/>
                  <a:pt x="118315" y="389026"/>
                </a:cubicBezTo>
                <a:cubicBezTo>
                  <a:pt x="121983" y="381691"/>
                  <a:pt x="128631" y="376048"/>
                  <a:pt x="131962" y="368554"/>
                </a:cubicBezTo>
                <a:cubicBezTo>
                  <a:pt x="137805" y="355408"/>
                  <a:pt x="141061" y="341259"/>
                  <a:pt x="145610" y="327611"/>
                </a:cubicBezTo>
                <a:lnTo>
                  <a:pt x="152434" y="307140"/>
                </a:lnTo>
                <a:lnTo>
                  <a:pt x="159258" y="286668"/>
                </a:lnTo>
                <a:cubicBezTo>
                  <a:pt x="161533" y="252549"/>
                  <a:pt x="166082" y="218505"/>
                  <a:pt x="166082" y="184310"/>
                </a:cubicBezTo>
                <a:cubicBezTo>
                  <a:pt x="166082" y="130563"/>
                  <a:pt x="179198" y="85618"/>
                  <a:pt x="145610" y="47832"/>
                </a:cubicBezTo>
                <a:cubicBezTo>
                  <a:pt x="116067" y="14596"/>
                  <a:pt x="116833" y="8225"/>
                  <a:pt x="84195" y="65"/>
                </a:cubicBezTo>
                <a:cubicBezTo>
                  <a:pt x="81988" y="-487"/>
                  <a:pt x="80783" y="2340"/>
                  <a:pt x="77371" y="13713"/>
                </a:cubicBez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TextovéPole 31"/>
          <p:cNvSpPr txBox="1"/>
          <p:nvPr/>
        </p:nvSpPr>
        <p:spPr>
          <a:xfrm rot="17957165">
            <a:off x="3518282" y="1665801"/>
            <a:ext cx="980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solidFill>
                  <a:schemeClr val="accent6">
                    <a:lumMod val="50000"/>
                  </a:schemeClr>
                </a:solidFill>
              </a:rPr>
              <a:t>Plošina </a:t>
            </a:r>
            <a:r>
              <a:rPr lang="cs-CZ" sz="1000" dirty="0" err="1" smtClean="0">
                <a:solidFill>
                  <a:schemeClr val="accent6">
                    <a:lumMod val="50000"/>
                  </a:schemeClr>
                </a:solidFill>
              </a:rPr>
              <a:t>Tibesti</a:t>
            </a:r>
            <a:endParaRPr lang="cs-CZ" sz="1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3" name="Volný tvar 32"/>
          <p:cNvSpPr/>
          <p:nvPr/>
        </p:nvSpPr>
        <p:spPr>
          <a:xfrm>
            <a:off x="4564197" y="2279176"/>
            <a:ext cx="179654" cy="348018"/>
          </a:xfrm>
          <a:custGeom>
            <a:avLst/>
            <a:gdLst>
              <a:gd name="connsiteX0" fmla="*/ 116985 w 179654"/>
              <a:gd name="connsiteY0" fmla="*/ 27296 h 348018"/>
              <a:gd name="connsiteX1" fmla="*/ 62394 w 179654"/>
              <a:gd name="connsiteY1" fmla="*/ 54591 h 348018"/>
              <a:gd name="connsiteX2" fmla="*/ 48746 w 179654"/>
              <a:gd name="connsiteY2" fmla="*/ 75063 h 348018"/>
              <a:gd name="connsiteX3" fmla="*/ 41922 w 179654"/>
              <a:gd name="connsiteY3" fmla="*/ 95534 h 348018"/>
              <a:gd name="connsiteX4" fmla="*/ 14627 w 179654"/>
              <a:gd name="connsiteY4" fmla="*/ 136478 h 348018"/>
              <a:gd name="connsiteX5" fmla="*/ 7803 w 179654"/>
              <a:gd name="connsiteY5" fmla="*/ 272955 h 348018"/>
              <a:gd name="connsiteX6" fmla="*/ 14627 w 179654"/>
              <a:gd name="connsiteY6" fmla="*/ 300251 h 348018"/>
              <a:gd name="connsiteX7" fmla="*/ 35099 w 179654"/>
              <a:gd name="connsiteY7" fmla="*/ 341194 h 348018"/>
              <a:gd name="connsiteX8" fmla="*/ 55570 w 179654"/>
              <a:gd name="connsiteY8" fmla="*/ 348018 h 348018"/>
              <a:gd name="connsiteX9" fmla="*/ 89690 w 179654"/>
              <a:gd name="connsiteY9" fmla="*/ 341194 h 348018"/>
              <a:gd name="connsiteX10" fmla="*/ 110161 w 179654"/>
              <a:gd name="connsiteY10" fmla="*/ 334370 h 348018"/>
              <a:gd name="connsiteX11" fmla="*/ 123809 w 179654"/>
              <a:gd name="connsiteY11" fmla="*/ 293427 h 348018"/>
              <a:gd name="connsiteX12" fmla="*/ 137457 w 179654"/>
              <a:gd name="connsiteY12" fmla="*/ 252484 h 348018"/>
              <a:gd name="connsiteX13" fmla="*/ 144281 w 179654"/>
              <a:gd name="connsiteY13" fmla="*/ 232012 h 348018"/>
              <a:gd name="connsiteX14" fmla="*/ 157928 w 179654"/>
              <a:gd name="connsiteY14" fmla="*/ 211540 h 348018"/>
              <a:gd name="connsiteX15" fmla="*/ 171576 w 179654"/>
              <a:gd name="connsiteY15" fmla="*/ 170597 h 348018"/>
              <a:gd name="connsiteX16" fmla="*/ 144281 w 179654"/>
              <a:gd name="connsiteY16" fmla="*/ 6824 h 348018"/>
              <a:gd name="connsiteX17" fmla="*/ 123809 w 179654"/>
              <a:gd name="connsiteY17" fmla="*/ 0 h 348018"/>
              <a:gd name="connsiteX18" fmla="*/ 96513 w 179654"/>
              <a:gd name="connsiteY18" fmla="*/ 34120 h 348018"/>
              <a:gd name="connsiteX19" fmla="*/ 116985 w 179654"/>
              <a:gd name="connsiteY19" fmla="*/ 27296 h 348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79654" h="348018">
                <a:moveTo>
                  <a:pt x="116985" y="27296"/>
                </a:moveTo>
                <a:cubicBezTo>
                  <a:pt x="111299" y="30708"/>
                  <a:pt x="76023" y="40962"/>
                  <a:pt x="62394" y="54591"/>
                </a:cubicBezTo>
                <a:cubicBezTo>
                  <a:pt x="56595" y="60390"/>
                  <a:pt x="52414" y="67727"/>
                  <a:pt x="48746" y="75063"/>
                </a:cubicBezTo>
                <a:cubicBezTo>
                  <a:pt x="45529" y="81496"/>
                  <a:pt x="45415" y="89246"/>
                  <a:pt x="41922" y="95534"/>
                </a:cubicBezTo>
                <a:cubicBezTo>
                  <a:pt x="33956" y="109873"/>
                  <a:pt x="14627" y="136478"/>
                  <a:pt x="14627" y="136478"/>
                </a:cubicBezTo>
                <a:cubicBezTo>
                  <a:pt x="-3751" y="209988"/>
                  <a:pt x="-3373" y="183552"/>
                  <a:pt x="7803" y="272955"/>
                </a:cubicBezTo>
                <a:cubicBezTo>
                  <a:pt x="8966" y="282261"/>
                  <a:pt x="12050" y="291233"/>
                  <a:pt x="14627" y="300251"/>
                </a:cubicBezTo>
                <a:cubicBezTo>
                  <a:pt x="18290" y="313072"/>
                  <a:pt x="24022" y="332332"/>
                  <a:pt x="35099" y="341194"/>
                </a:cubicBezTo>
                <a:cubicBezTo>
                  <a:pt x="40716" y="345687"/>
                  <a:pt x="48746" y="345743"/>
                  <a:pt x="55570" y="348018"/>
                </a:cubicBezTo>
                <a:cubicBezTo>
                  <a:pt x="66943" y="345743"/>
                  <a:pt x="78438" y="344007"/>
                  <a:pt x="89690" y="341194"/>
                </a:cubicBezTo>
                <a:cubicBezTo>
                  <a:pt x="96668" y="339449"/>
                  <a:pt x="105980" y="340223"/>
                  <a:pt x="110161" y="334370"/>
                </a:cubicBezTo>
                <a:cubicBezTo>
                  <a:pt x="118523" y="322664"/>
                  <a:pt x="119260" y="307075"/>
                  <a:pt x="123809" y="293427"/>
                </a:cubicBezTo>
                <a:lnTo>
                  <a:pt x="137457" y="252484"/>
                </a:lnTo>
                <a:cubicBezTo>
                  <a:pt x="139732" y="245660"/>
                  <a:pt x="140291" y="237997"/>
                  <a:pt x="144281" y="232012"/>
                </a:cubicBezTo>
                <a:cubicBezTo>
                  <a:pt x="148830" y="225188"/>
                  <a:pt x="154597" y="219034"/>
                  <a:pt x="157928" y="211540"/>
                </a:cubicBezTo>
                <a:cubicBezTo>
                  <a:pt x="163771" y="198394"/>
                  <a:pt x="171576" y="170597"/>
                  <a:pt x="171576" y="170597"/>
                </a:cubicBezTo>
                <a:cubicBezTo>
                  <a:pt x="167323" y="77029"/>
                  <a:pt x="205950" y="37659"/>
                  <a:pt x="144281" y="6824"/>
                </a:cubicBezTo>
                <a:cubicBezTo>
                  <a:pt x="137847" y="3607"/>
                  <a:pt x="130633" y="2275"/>
                  <a:pt x="123809" y="0"/>
                </a:cubicBezTo>
                <a:cubicBezTo>
                  <a:pt x="100573" y="15491"/>
                  <a:pt x="103106" y="7751"/>
                  <a:pt x="96513" y="34120"/>
                </a:cubicBezTo>
                <a:cubicBezTo>
                  <a:pt x="95961" y="36326"/>
                  <a:pt x="122671" y="23884"/>
                  <a:pt x="116985" y="27296"/>
                </a:cubicBez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TextovéPole 33"/>
          <p:cNvSpPr txBox="1"/>
          <p:nvPr/>
        </p:nvSpPr>
        <p:spPr>
          <a:xfrm rot="17694977">
            <a:off x="4197080" y="2181058"/>
            <a:ext cx="57033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err="1" smtClean="0">
                <a:solidFill>
                  <a:schemeClr val="accent6">
                    <a:lumMod val="50000"/>
                  </a:schemeClr>
                </a:solidFill>
              </a:rPr>
              <a:t>Darfúr</a:t>
            </a:r>
            <a:endParaRPr lang="cs-CZ" sz="105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5" name="Volný tvar 34"/>
          <p:cNvSpPr/>
          <p:nvPr/>
        </p:nvSpPr>
        <p:spPr>
          <a:xfrm>
            <a:off x="5465928" y="2436125"/>
            <a:ext cx="614150" cy="914400"/>
          </a:xfrm>
          <a:custGeom>
            <a:avLst/>
            <a:gdLst>
              <a:gd name="connsiteX0" fmla="*/ 259308 w 614150"/>
              <a:gd name="connsiteY0" fmla="*/ 47768 h 914400"/>
              <a:gd name="connsiteX1" fmla="*/ 225188 w 614150"/>
              <a:gd name="connsiteY1" fmla="*/ 81887 h 914400"/>
              <a:gd name="connsiteX2" fmla="*/ 184245 w 614150"/>
              <a:gd name="connsiteY2" fmla="*/ 109182 h 914400"/>
              <a:gd name="connsiteX3" fmla="*/ 163773 w 614150"/>
              <a:gd name="connsiteY3" fmla="*/ 122830 h 914400"/>
              <a:gd name="connsiteX4" fmla="*/ 122830 w 614150"/>
              <a:gd name="connsiteY4" fmla="*/ 163774 h 914400"/>
              <a:gd name="connsiteX5" fmla="*/ 109182 w 614150"/>
              <a:gd name="connsiteY5" fmla="*/ 184245 h 914400"/>
              <a:gd name="connsiteX6" fmla="*/ 75063 w 614150"/>
              <a:gd name="connsiteY6" fmla="*/ 225188 h 914400"/>
              <a:gd name="connsiteX7" fmla="*/ 54591 w 614150"/>
              <a:gd name="connsiteY7" fmla="*/ 286603 h 914400"/>
              <a:gd name="connsiteX8" fmla="*/ 47768 w 614150"/>
              <a:gd name="connsiteY8" fmla="*/ 307075 h 914400"/>
              <a:gd name="connsiteX9" fmla="*/ 34120 w 614150"/>
              <a:gd name="connsiteY9" fmla="*/ 354842 h 914400"/>
              <a:gd name="connsiteX10" fmla="*/ 27296 w 614150"/>
              <a:gd name="connsiteY10" fmla="*/ 382138 h 914400"/>
              <a:gd name="connsiteX11" fmla="*/ 13648 w 614150"/>
              <a:gd name="connsiteY11" fmla="*/ 423081 h 914400"/>
              <a:gd name="connsiteX12" fmla="*/ 0 w 614150"/>
              <a:gd name="connsiteY12" fmla="*/ 484496 h 914400"/>
              <a:gd name="connsiteX13" fmla="*/ 6824 w 614150"/>
              <a:gd name="connsiteY13" fmla="*/ 682388 h 914400"/>
              <a:gd name="connsiteX14" fmla="*/ 20472 w 614150"/>
              <a:gd name="connsiteY14" fmla="*/ 723332 h 914400"/>
              <a:gd name="connsiteX15" fmla="*/ 27296 w 614150"/>
              <a:gd name="connsiteY15" fmla="*/ 743803 h 914400"/>
              <a:gd name="connsiteX16" fmla="*/ 47768 w 614150"/>
              <a:gd name="connsiteY16" fmla="*/ 757451 h 914400"/>
              <a:gd name="connsiteX17" fmla="*/ 75063 w 614150"/>
              <a:gd name="connsiteY17" fmla="*/ 791571 h 914400"/>
              <a:gd name="connsiteX18" fmla="*/ 116006 w 614150"/>
              <a:gd name="connsiteY18" fmla="*/ 832514 h 914400"/>
              <a:gd name="connsiteX19" fmla="*/ 184245 w 614150"/>
              <a:gd name="connsiteY19" fmla="*/ 873457 h 914400"/>
              <a:gd name="connsiteX20" fmla="*/ 204717 w 614150"/>
              <a:gd name="connsiteY20" fmla="*/ 887105 h 914400"/>
              <a:gd name="connsiteX21" fmla="*/ 266132 w 614150"/>
              <a:gd name="connsiteY21" fmla="*/ 907576 h 914400"/>
              <a:gd name="connsiteX22" fmla="*/ 286603 w 614150"/>
              <a:gd name="connsiteY22" fmla="*/ 914400 h 914400"/>
              <a:gd name="connsiteX23" fmla="*/ 450376 w 614150"/>
              <a:gd name="connsiteY23" fmla="*/ 907576 h 914400"/>
              <a:gd name="connsiteX24" fmla="*/ 470848 w 614150"/>
              <a:gd name="connsiteY24" fmla="*/ 893929 h 914400"/>
              <a:gd name="connsiteX25" fmla="*/ 511791 w 614150"/>
              <a:gd name="connsiteY25" fmla="*/ 812042 h 914400"/>
              <a:gd name="connsiteX26" fmla="*/ 518615 w 614150"/>
              <a:gd name="connsiteY26" fmla="*/ 791571 h 914400"/>
              <a:gd name="connsiteX27" fmla="*/ 539087 w 614150"/>
              <a:gd name="connsiteY27" fmla="*/ 777923 h 914400"/>
              <a:gd name="connsiteX28" fmla="*/ 552735 w 614150"/>
              <a:gd name="connsiteY28" fmla="*/ 757451 h 914400"/>
              <a:gd name="connsiteX29" fmla="*/ 566382 w 614150"/>
              <a:gd name="connsiteY29" fmla="*/ 709684 h 914400"/>
              <a:gd name="connsiteX30" fmla="*/ 600502 w 614150"/>
              <a:gd name="connsiteY30" fmla="*/ 668741 h 914400"/>
              <a:gd name="connsiteX31" fmla="*/ 614150 w 614150"/>
              <a:gd name="connsiteY31" fmla="*/ 580030 h 914400"/>
              <a:gd name="connsiteX32" fmla="*/ 607326 w 614150"/>
              <a:gd name="connsiteY32" fmla="*/ 388962 h 914400"/>
              <a:gd name="connsiteX33" fmla="*/ 600502 w 614150"/>
              <a:gd name="connsiteY33" fmla="*/ 361666 h 914400"/>
              <a:gd name="connsiteX34" fmla="*/ 566382 w 614150"/>
              <a:gd name="connsiteY34" fmla="*/ 300251 h 914400"/>
              <a:gd name="connsiteX35" fmla="*/ 552735 w 614150"/>
              <a:gd name="connsiteY35" fmla="*/ 279779 h 914400"/>
              <a:gd name="connsiteX36" fmla="*/ 525439 w 614150"/>
              <a:gd name="connsiteY36" fmla="*/ 232012 h 914400"/>
              <a:gd name="connsiteX37" fmla="*/ 498144 w 614150"/>
              <a:gd name="connsiteY37" fmla="*/ 191069 h 914400"/>
              <a:gd name="connsiteX38" fmla="*/ 484496 w 614150"/>
              <a:gd name="connsiteY38" fmla="*/ 170597 h 914400"/>
              <a:gd name="connsiteX39" fmla="*/ 443553 w 614150"/>
              <a:gd name="connsiteY39" fmla="*/ 88711 h 914400"/>
              <a:gd name="connsiteX40" fmla="*/ 416257 w 614150"/>
              <a:gd name="connsiteY40" fmla="*/ 47768 h 914400"/>
              <a:gd name="connsiteX41" fmla="*/ 395785 w 614150"/>
              <a:gd name="connsiteY41" fmla="*/ 34120 h 914400"/>
              <a:gd name="connsiteX42" fmla="*/ 382138 w 614150"/>
              <a:gd name="connsiteY42" fmla="*/ 13648 h 914400"/>
              <a:gd name="connsiteX43" fmla="*/ 341194 w 614150"/>
              <a:gd name="connsiteY43" fmla="*/ 0 h 914400"/>
              <a:gd name="connsiteX44" fmla="*/ 266132 w 614150"/>
              <a:gd name="connsiteY44" fmla="*/ 13648 h 914400"/>
              <a:gd name="connsiteX45" fmla="*/ 245660 w 614150"/>
              <a:gd name="connsiteY45" fmla="*/ 34120 h 914400"/>
              <a:gd name="connsiteX46" fmla="*/ 259308 w 614150"/>
              <a:gd name="connsiteY46" fmla="*/ 47768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614150" h="914400">
                <a:moveTo>
                  <a:pt x="259308" y="47768"/>
                </a:moveTo>
                <a:cubicBezTo>
                  <a:pt x="255896" y="55729"/>
                  <a:pt x="237636" y="71702"/>
                  <a:pt x="225188" y="81887"/>
                </a:cubicBezTo>
                <a:cubicBezTo>
                  <a:pt x="212493" y="92273"/>
                  <a:pt x="197893" y="100084"/>
                  <a:pt x="184245" y="109182"/>
                </a:cubicBezTo>
                <a:cubicBezTo>
                  <a:pt x="177421" y="113731"/>
                  <a:pt x="169572" y="117031"/>
                  <a:pt x="163773" y="122830"/>
                </a:cubicBezTo>
                <a:cubicBezTo>
                  <a:pt x="150125" y="136478"/>
                  <a:pt x="133537" y="147715"/>
                  <a:pt x="122830" y="163774"/>
                </a:cubicBezTo>
                <a:cubicBezTo>
                  <a:pt x="118281" y="170598"/>
                  <a:pt x="114432" y="177945"/>
                  <a:pt x="109182" y="184245"/>
                </a:cubicBezTo>
                <a:cubicBezTo>
                  <a:pt x="65398" y="236786"/>
                  <a:pt x="108948" y="174363"/>
                  <a:pt x="75063" y="225188"/>
                </a:cubicBezTo>
                <a:lnTo>
                  <a:pt x="54591" y="286603"/>
                </a:lnTo>
                <a:cubicBezTo>
                  <a:pt x="52316" y="293427"/>
                  <a:pt x="49513" y="300097"/>
                  <a:pt x="47768" y="307075"/>
                </a:cubicBezTo>
                <a:cubicBezTo>
                  <a:pt x="26434" y="392409"/>
                  <a:pt x="53700" y="286314"/>
                  <a:pt x="34120" y="354842"/>
                </a:cubicBezTo>
                <a:cubicBezTo>
                  <a:pt x="31543" y="363860"/>
                  <a:pt x="29991" y="373155"/>
                  <a:pt x="27296" y="382138"/>
                </a:cubicBezTo>
                <a:cubicBezTo>
                  <a:pt x="23162" y="395917"/>
                  <a:pt x="16469" y="408974"/>
                  <a:pt x="13648" y="423081"/>
                </a:cubicBezTo>
                <a:cubicBezTo>
                  <a:pt x="4985" y="466397"/>
                  <a:pt x="9637" y="445948"/>
                  <a:pt x="0" y="484496"/>
                </a:cubicBezTo>
                <a:cubicBezTo>
                  <a:pt x="2275" y="550460"/>
                  <a:pt x="1187" y="616626"/>
                  <a:pt x="6824" y="682388"/>
                </a:cubicBezTo>
                <a:cubicBezTo>
                  <a:pt x="8053" y="696722"/>
                  <a:pt x="15923" y="709684"/>
                  <a:pt x="20472" y="723332"/>
                </a:cubicBezTo>
                <a:cubicBezTo>
                  <a:pt x="22747" y="730156"/>
                  <a:pt x="21311" y="739813"/>
                  <a:pt x="27296" y="743803"/>
                </a:cubicBezTo>
                <a:lnTo>
                  <a:pt x="47768" y="757451"/>
                </a:lnTo>
                <a:cubicBezTo>
                  <a:pt x="59626" y="793031"/>
                  <a:pt x="45822" y="765579"/>
                  <a:pt x="75063" y="791571"/>
                </a:cubicBezTo>
                <a:cubicBezTo>
                  <a:pt x="89489" y="804394"/>
                  <a:pt x="99947" y="821808"/>
                  <a:pt x="116006" y="832514"/>
                </a:cubicBezTo>
                <a:cubicBezTo>
                  <a:pt x="216181" y="899295"/>
                  <a:pt x="110795" y="831485"/>
                  <a:pt x="184245" y="873457"/>
                </a:cubicBezTo>
                <a:cubicBezTo>
                  <a:pt x="191366" y="877526"/>
                  <a:pt x="197222" y="883774"/>
                  <a:pt x="204717" y="887105"/>
                </a:cubicBezTo>
                <a:cubicBezTo>
                  <a:pt x="204747" y="887119"/>
                  <a:pt x="255880" y="904159"/>
                  <a:pt x="266132" y="907576"/>
                </a:cubicBezTo>
                <a:lnTo>
                  <a:pt x="286603" y="914400"/>
                </a:lnTo>
                <a:cubicBezTo>
                  <a:pt x="341194" y="912125"/>
                  <a:pt x="396072" y="913610"/>
                  <a:pt x="450376" y="907576"/>
                </a:cubicBezTo>
                <a:cubicBezTo>
                  <a:pt x="458527" y="906670"/>
                  <a:pt x="465447" y="900101"/>
                  <a:pt x="470848" y="893929"/>
                </a:cubicBezTo>
                <a:cubicBezTo>
                  <a:pt x="499341" y="861366"/>
                  <a:pt x="498906" y="850698"/>
                  <a:pt x="511791" y="812042"/>
                </a:cubicBezTo>
                <a:cubicBezTo>
                  <a:pt x="514066" y="805218"/>
                  <a:pt x="512630" y="795561"/>
                  <a:pt x="518615" y="791571"/>
                </a:cubicBezTo>
                <a:lnTo>
                  <a:pt x="539087" y="777923"/>
                </a:lnTo>
                <a:cubicBezTo>
                  <a:pt x="543636" y="771099"/>
                  <a:pt x="549504" y="764989"/>
                  <a:pt x="552735" y="757451"/>
                </a:cubicBezTo>
                <a:cubicBezTo>
                  <a:pt x="565847" y="726858"/>
                  <a:pt x="553109" y="736231"/>
                  <a:pt x="566382" y="709684"/>
                </a:cubicBezTo>
                <a:cubicBezTo>
                  <a:pt x="575882" y="690683"/>
                  <a:pt x="585410" y="683832"/>
                  <a:pt x="600502" y="668741"/>
                </a:cubicBezTo>
                <a:cubicBezTo>
                  <a:pt x="605697" y="642768"/>
                  <a:pt x="614150" y="604817"/>
                  <a:pt x="614150" y="580030"/>
                </a:cubicBezTo>
                <a:cubicBezTo>
                  <a:pt x="614150" y="516300"/>
                  <a:pt x="611301" y="452568"/>
                  <a:pt x="607326" y="388962"/>
                </a:cubicBezTo>
                <a:cubicBezTo>
                  <a:pt x="606741" y="379602"/>
                  <a:pt x="603079" y="370684"/>
                  <a:pt x="600502" y="361666"/>
                </a:cubicBezTo>
                <a:cubicBezTo>
                  <a:pt x="591493" y="330136"/>
                  <a:pt x="590822" y="336911"/>
                  <a:pt x="566382" y="300251"/>
                </a:cubicBezTo>
                <a:cubicBezTo>
                  <a:pt x="561833" y="293427"/>
                  <a:pt x="555329" y="287559"/>
                  <a:pt x="552735" y="279779"/>
                </a:cubicBezTo>
                <a:cubicBezTo>
                  <a:pt x="541364" y="245668"/>
                  <a:pt x="551729" y="269570"/>
                  <a:pt x="525439" y="232012"/>
                </a:cubicBezTo>
                <a:cubicBezTo>
                  <a:pt x="516033" y="218575"/>
                  <a:pt x="507242" y="204717"/>
                  <a:pt x="498144" y="191069"/>
                </a:cubicBezTo>
                <a:cubicBezTo>
                  <a:pt x="493595" y="184245"/>
                  <a:pt x="487090" y="178378"/>
                  <a:pt x="484496" y="170597"/>
                </a:cubicBezTo>
                <a:cubicBezTo>
                  <a:pt x="465661" y="114094"/>
                  <a:pt x="478828" y="141623"/>
                  <a:pt x="443553" y="88711"/>
                </a:cubicBezTo>
                <a:cubicBezTo>
                  <a:pt x="443552" y="88710"/>
                  <a:pt x="416259" y="47769"/>
                  <a:pt x="416257" y="47768"/>
                </a:cubicBezTo>
                <a:lnTo>
                  <a:pt x="395785" y="34120"/>
                </a:lnTo>
                <a:cubicBezTo>
                  <a:pt x="391236" y="27296"/>
                  <a:pt x="389093" y="17995"/>
                  <a:pt x="382138" y="13648"/>
                </a:cubicBezTo>
                <a:cubicBezTo>
                  <a:pt x="369939" y="6023"/>
                  <a:pt x="341194" y="0"/>
                  <a:pt x="341194" y="0"/>
                </a:cubicBezTo>
                <a:cubicBezTo>
                  <a:pt x="338879" y="289"/>
                  <a:pt x="280697" y="3938"/>
                  <a:pt x="266132" y="13648"/>
                </a:cubicBezTo>
                <a:cubicBezTo>
                  <a:pt x="258102" y="19001"/>
                  <a:pt x="249049" y="25084"/>
                  <a:pt x="245660" y="34120"/>
                </a:cubicBezTo>
                <a:cubicBezTo>
                  <a:pt x="241667" y="44769"/>
                  <a:pt x="262720" y="39807"/>
                  <a:pt x="259308" y="47768"/>
                </a:cubicBez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TextovéPole 35"/>
          <p:cNvSpPr txBox="1"/>
          <p:nvPr/>
        </p:nvSpPr>
        <p:spPr>
          <a:xfrm>
            <a:off x="5148064" y="2185119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chemeClr val="accent6">
                    <a:lumMod val="50000"/>
                  </a:schemeClr>
                </a:solidFill>
              </a:rPr>
              <a:t>Etiopská vysočina</a:t>
            </a:r>
            <a:endParaRPr lang="cs-CZ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7" name="Rovnoramenný trojúhelník 36"/>
          <p:cNvSpPr/>
          <p:nvPr/>
        </p:nvSpPr>
        <p:spPr>
          <a:xfrm>
            <a:off x="5796136" y="2564904"/>
            <a:ext cx="72008" cy="72008"/>
          </a:xfrm>
          <a:prstGeom prst="triangle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TextovéPole 37"/>
          <p:cNvSpPr txBox="1"/>
          <p:nvPr/>
        </p:nvSpPr>
        <p:spPr>
          <a:xfrm>
            <a:off x="5868144" y="2492896"/>
            <a:ext cx="115212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b="1" dirty="0" smtClean="0">
                <a:solidFill>
                  <a:schemeClr val="bg2"/>
                </a:solidFill>
              </a:rPr>
              <a:t>Ras </a:t>
            </a:r>
            <a:r>
              <a:rPr lang="cs-CZ" sz="1050" b="1" dirty="0" err="1" smtClean="0">
                <a:solidFill>
                  <a:schemeClr val="bg2"/>
                </a:solidFill>
              </a:rPr>
              <a:t>Dashan</a:t>
            </a:r>
            <a:r>
              <a:rPr lang="cs-CZ" sz="1050" b="1" dirty="0" smtClean="0">
                <a:solidFill>
                  <a:schemeClr val="bg2"/>
                </a:solidFill>
              </a:rPr>
              <a:t> (4620 m)</a:t>
            </a:r>
            <a:endParaRPr lang="cs-CZ" sz="1050" b="1" dirty="0">
              <a:solidFill>
                <a:schemeClr val="bg2"/>
              </a:solidFill>
            </a:endParaRPr>
          </a:p>
        </p:txBody>
      </p:sp>
      <p:sp>
        <p:nvSpPr>
          <p:cNvPr id="39" name="Volný tvar 38"/>
          <p:cNvSpPr/>
          <p:nvPr/>
        </p:nvSpPr>
        <p:spPr>
          <a:xfrm>
            <a:off x="2040340" y="2719775"/>
            <a:ext cx="471832" cy="318367"/>
          </a:xfrm>
          <a:custGeom>
            <a:avLst/>
            <a:gdLst>
              <a:gd name="connsiteX0" fmla="*/ 129654 w 471832"/>
              <a:gd name="connsiteY0" fmla="*/ 9777 h 318367"/>
              <a:gd name="connsiteX1" fmla="*/ 6824 w 471832"/>
              <a:gd name="connsiteY1" fmla="*/ 9777 h 318367"/>
              <a:gd name="connsiteX2" fmla="*/ 0 w 471832"/>
              <a:gd name="connsiteY2" fmla="*/ 30249 h 318367"/>
              <a:gd name="connsiteX3" fmla="*/ 6824 w 471832"/>
              <a:gd name="connsiteY3" fmla="*/ 118959 h 318367"/>
              <a:gd name="connsiteX4" fmla="*/ 20472 w 471832"/>
              <a:gd name="connsiteY4" fmla="*/ 159903 h 318367"/>
              <a:gd name="connsiteX5" fmla="*/ 61415 w 471832"/>
              <a:gd name="connsiteY5" fmla="*/ 187198 h 318367"/>
              <a:gd name="connsiteX6" fmla="*/ 102359 w 471832"/>
              <a:gd name="connsiteY6" fmla="*/ 200846 h 318367"/>
              <a:gd name="connsiteX7" fmla="*/ 143302 w 471832"/>
              <a:gd name="connsiteY7" fmla="*/ 228141 h 318367"/>
              <a:gd name="connsiteX8" fmla="*/ 163773 w 471832"/>
              <a:gd name="connsiteY8" fmla="*/ 241789 h 318367"/>
              <a:gd name="connsiteX9" fmla="*/ 204717 w 471832"/>
              <a:gd name="connsiteY9" fmla="*/ 262261 h 318367"/>
              <a:gd name="connsiteX10" fmla="*/ 225188 w 471832"/>
              <a:gd name="connsiteY10" fmla="*/ 269085 h 318367"/>
              <a:gd name="connsiteX11" fmla="*/ 245660 w 471832"/>
              <a:gd name="connsiteY11" fmla="*/ 282732 h 318367"/>
              <a:gd name="connsiteX12" fmla="*/ 286603 w 471832"/>
              <a:gd name="connsiteY12" fmla="*/ 296380 h 318367"/>
              <a:gd name="connsiteX13" fmla="*/ 307075 w 471832"/>
              <a:gd name="connsiteY13" fmla="*/ 303204 h 318367"/>
              <a:gd name="connsiteX14" fmla="*/ 423081 w 471832"/>
              <a:gd name="connsiteY14" fmla="*/ 316852 h 318367"/>
              <a:gd name="connsiteX15" fmla="*/ 470848 w 471832"/>
              <a:gd name="connsiteY15" fmla="*/ 310028 h 318367"/>
              <a:gd name="connsiteX16" fmla="*/ 457200 w 471832"/>
              <a:gd name="connsiteY16" fmla="*/ 180374 h 318367"/>
              <a:gd name="connsiteX17" fmla="*/ 443553 w 471832"/>
              <a:gd name="connsiteY17" fmla="*/ 159903 h 318367"/>
              <a:gd name="connsiteX18" fmla="*/ 423081 w 471832"/>
              <a:gd name="connsiteY18" fmla="*/ 139431 h 318367"/>
              <a:gd name="connsiteX19" fmla="*/ 409433 w 471832"/>
              <a:gd name="connsiteY19" fmla="*/ 118959 h 318367"/>
              <a:gd name="connsiteX20" fmla="*/ 368490 w 471832"/>
              <a:gd name="connsiteY20" fmla="*/ 84840 h 318367"/>
              <a:gd name="connsiteX21" fmla="*/ 327547 w 471832"/>
              <a:gd name="connsiteY21" fmla="*/ 71192 h 318367"/>
              <a:gd name="connsiteX22" fmla="*/ 286603 w 471832"/>
              <a:gd name="connsiteY22" fmla="*/ 57544 h 318367"/>
              <a:gd name="connsiteX23" fmla="*/ 245660 w 471832"/>
              <a:gd name="connsiteY23" fmla="*/ 43897 h 318367"/>
              <a:gd name="connsiteX24" fmla="*/ 163773 w 471832"/>
              <a:gd name="connsiteY24" fmla="*/ 2953 h 318367"/>
              <a:gd name="connsiteX25" fmla="*/ 129654 w 471832"/>
              <a:gd name="connsiteY25" fmla="*/ 9777 h 318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71832" h="318367">
                <a:moveTo>
                  <a:pt x="129654" y="9777"/>
                </a:moveTo>
                <a:cubicBezTo>
                  <a:pt x="83310" y="508"/>
                  <a:pt x="63995" y="-6558"/>
                  <a:pt x="6824" y="9777"/>
                </a:cubicBezTo>
                <a:cubicBezTo>
                  <a:pt x="-92" y="11753"/>
                  <a:pt x="2275" y="23425"/>
                  <a:pt x="0" y="30249"/>
                </a:cubicBezTo>
                <a:cubicBezTo>
                  <a:pt x="2275" y="59819"/>
                  <a:pt x="2198" y="89665"/>
                  <a:pt x="6824" y="118959"/>
                </a:cubicBezTo>
                <a:cubicBezTo>
                  <a:pt x="9068" y="133169"/>
                  <a:pt x="8502" y="151923"/>
                  <a:pt x="20472" y="159903"/>
                </a:cubicBezTo>
                <a:cubicBezTo>
                  <a:pt x="34120" y="169001"/>
                  <a:pt x="45854" y="182011"/>
                  <a:pt x="61415" y="187198"/>
                </a:cubicBezTo>
                <a:lnTo>
                  <a:pt x="102359" y="200846"/>
                </a:lnTo>
                <a:lnTo>
                  <a:pt x="143302" y="228141"/>
                </a:lnTo>
                <a:cubicBezTo>
                  <a:pt x="150126" y="232690"/>
                  <a:pt x="155993" y="239196"/>
                  <a:pt x="163773" y="241789"/>
                </a:cubicBezTo>
                <a:cubicBezTo>
                  <a:pt x="215227" y="258940"/>
                  <a:pt x="151807" y="235805"/>
                  <a:pt x="204717" y="262261"/>
                </a:cubicBezTo>
                <a:cubicBezTo>
                  <a:pt x="211150" y="265478"/>
                  <a:pt x="218755" y="265868"/>
                  <a:pt x="225188" y="269085"/>
                </a:cubicBezTo>
                <a:cubicBezTo>
                  <a:pt x="232523" y="272753"/>
                  <a:pt x="238166" y="279401"/>
                  <a:pt x="245660" y="282732"/>
                </a:cubicBezTo>
                <a:cubicBezTo>
                  <a:pt x="258806" y="288575"/>
                  <a:pt x="272955" y="291831"/>
                  <a:pt x="286603" y="296380"/>
                </a:cubicBezTo>
                <a:cubicBezTo>
                  <a:pt x="293427" y="298655"/>
                  <a:pt x="299937" y="302312"/>
                  <a:pt x="307075" y="303204"/>
                </a:cubicBezTo>
                <a:cubicBezTo>
                  <a:pt x="382105" y="312583"/>
                  <a:pt x="343440" y="308003"/>
                  <a:pt x="423081" y="316852"/>
                </a:cubicBezTo>
                <a:cubicBezTo>
                  <a:pt x="439003" y="314577"/>
                  <a:pt x="465495" y="325195"/>
                  <a:pt x="470848" y="310028"/>
                </a:cubicBezTo>
                <a:cubicBezTo>
                  <a:pt x="472662" y="304887"/>
                  <a:pt x="473763" y="213500"/>
                  <a:pt x="457200" y="180374"/>
                </a:cubicBezTo>
                <a:cubicBezTo>
                  <a:pt x="453532" y="173039"/>
                  <a:pt x="448803" y="166203"/>
                  <a:pt x="443553" y="159903"/>
                </a:cubicBezTo>
                <a:cubicBezTo>
                  <a:pt x="437375" y="152489"/>
                  <a:pt x="429259" y="146845"/>
                  <a:pt x="423081" y="139431"/>
                </a:cubicBezTo>
                <a:cubicBezTo>
                  <a:pt x="417831" y="133130"/>
                  <a:pt x="414684" y="125259"/>
                  <a:pt x="409433" y="118959"/>
                </a:cubicBezTo>
                <a:cubicBezTo>
                  <a:pt x="399982" y="107618"/>
                  <a:pt x="382696" y="91154"/>
                  <a:pt x="368490" y="84840"/>
                </a:cubicBezTo>
                <a:cubicBezTo>
                  <a:pt x="355344" y="78997"/>
                  <a:pt x="341195" y="75741"/>
                  <a:pt x="327547" y="71192"/>
                </a:cubicBezTo>
                <a:lnTo>
                  <a:pt x="286603" y="57544"/>
                </a:lnTo>
                <a:cubicBezTo>
                  <a:pt x="286599" y="57543"/>
                  <a:pt x="245663" y="43899"/>
                  <a:pt x="245660" y="43897"/>
                </a:cubicBezTo>
                <a:cubicBezTo>
                  <a:pt x="224958" y="30096"/>
                  <a:pt x="192026" y="2953"/>
                  <a:pt x="163773" y="2953"/>
                </a:cubicBezTo>
                <a:lnTo>
                  <a:pt x="129654" y="9777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TextovéPole 39"/>
          <p:cNvSpPr txBox="1"/>
          <p:nvPr/>
        </p:nvSpPr>
        <p:spPr>
          <a:xfrm rot="1538750">
            <a:off x="1842927" y="2611753"/>
            <a:ext cx="12961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err="1" smtClean="0">
                <a:solidFill>
                  <a:schemeClr val="accent6">
                    <a:lumMod val="50000"/>
                  </a:schemeClr>
                </a:solidFill>
              </a:rPr>
              <a:t>Sudánská</a:t>
            </a:r>
            <a:r>
              <a:rPr lang="cs-CZ" sz="1050" dirty="0" smtClean="0">
                <a:solidFill>
                  <a:schemeClr val="accent6">
                    <a:lumMod val="50000"/>
                  </a:schemeClr>
                </a:solidFill>
              </a:rPr>
              <a:t> vysočina</a:t>
            </a:r>
            <a:endParaRPr lang="cs-CZ" sz="105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1" name="Volný tvar 40"/>
          <p:cNvSpPr/>
          <p:nvPr/>
        </p:nvSpPr>
        <p:spPr>
          <a:xfrm>
            <a:off x="3674572" y="2954740"/>
            <a:ext cx="624473" cy="238836"/>
          </a:xfrm>
          <a:custGeom>
            <a:avLst/>
            <a:gdLst>
              <a:gd name="connsiteX0" fmla="*/ 167273 w 624473"/>
              <a:gd name="connsiteY0" fmla="*/ 88711 h 238836"/>
              <a:gd name="connsiteX1" fmla="*/ 99034 w 624473"/>
              <a:gd name="connsiteY1" fmla="*/ 102359 h 238836"/>
              <a:gd name="connsiteX2" fmla="*/ 58091 w 624473"/>
              <a:gd name="connsiteY2" fmla="*/ 129654 h 238836"/>
              <a:gd name="connsiteX3" fmla="*/ 17147 w 624473"/>
              <a:gd name="connsiteY3" fmla="*/ 163773 h 238836"/>
              <a:gd name="connsiteX4" fmla="*/ 10324 w 624473"/>
              <a:gd name="connsiteY4" fmla="*/ 218364 h 238836"/>
              <a:gd name="connsiteX5" fmla="*/ 51267 w 624473"/>
              <a:gd name="connsiteY5" fmla="*/ 232012 h 238836"/>
              <a:gd name="connsiteX6" fmla="*/ 71738 w 624473"/>
              <a:gd name="connsiteY6" fmla="*/ 238836 h 238836"/>
              <a:gd name="connsiteX7" fmla="*/ 201392 w 624473"/>
              <a:gd name="connsiteY7" fmla="*/ 232012 h 238836"/>
              <a:gd name="connsiteX8" fmla="*/ 255983 w 624473"/>
              <a:gd name="connsiteY8" fmla="*/ 218364 h 238836"/>
              <a:gd name="connsiteX9" fmla="*/ 324222 w 624473"/>
              <a:gd name="connsiteY9" fmla="*/ 211541 h 238836"/>
              <a:gd name="connsiteX10" fmla="*/ 344694 w 624473"/>
              <a:gd name="connsiteY10" fmla="*/ 204717 h 238836"/>
              <a:gd name="connsiteX11" fmla="*/ 385637 w 624473"/>
              <a:gd name="connsiteY11" fmla="*/ 177421 h 238836"/>
              <a:gd name="connsiteX12" fmla="*/ 440228 w 624473"/>
              <a:gd name="connsiteY12" fmla="*/ 163773 h 238836"/>
              <a:gd name="connsiteX13" fmla="*/ 535762 w 624473"/>
              <a:gd name="connsiteY13" fmla="*/ 136478 h 238836"/>
              <a:gd name="connsiteX14" fmla="*/ 556234 w 624473"/>
              <a:gd name="connsiteY14" fmla="*/ 129654 h 238836"/>
              <a:gd name="connsiteX15" fmla="*/ 576706 w 624473"/>
              <a:gd name="connsiteY15" fmla="*/ 116006 h 238836"/>
              <a:gd name="connsiteX16" fmla="*/ 604001 w 624473"/>
              <a:gd name="connsiteY16" fmla="*/ 75063 h 238836"/>
              <a:gd name="connsiteX17" fmla="*/ 624473 w 624473"/>
              <a:gd name="connsiteY17" fmla="*/ 34120 h 238836"/>
              <a:gd name="connsiteX18" fmla="*/ 617649 w 624473"/>
              <a:gd name="connsiteY18" fmla="*/ 13648 h 238836"/>
              <a:gd name="connsiteX19" fmla="*/ 576706 w 624473"/>
              <a:gd name="connsiteY19" fmla="*/ 0 h 238836"/>
              <a:gd name="connsiteX20" fmla="*/ 344694 w 624473"/>
              <a:gd name="connsiteY20" fmla="*/ 6824 h 238836"/>
              <a:gd name="connsiteX21" fmla="*/ 303750 w 624473"/>
              <a:gd name="connsiteY21" fmla="*/ 20472 h 238836"/>
              <a:gd name="connsiteX22" fmla="*/ 276455 w 624473"/>
              <a:gd name="connsiteY22" fmla="*/ 27296 h 238836"/>
              <a:gd name="connsiteX23" fmla="*/ 255983 w 624473"/>
              <a:gd name="connsiteY23" fmla="*/ 34120 h 238836"/>
              <a:gd name="connsiteX24" fmla="*/ 201392 w 624473"/>
              <a:gd name="connsiteY24" fmla="*/ 47767 h 238836"/>
              <a:gd name="connsiteX25" fmla="*/ 160449 w 624473"/>
              <a:gd name="connsiteY25" fmla="*/ 61415 h 238836"/>
              <a:gd name="connsiteX26" fmla="*/ 139977 w 624473"/>
              <a:gd name="connsiteY26" fmla="*/ 68239 h 238836"/>
              <a:gd name="connsiteX27" fmla="*/ 119506 w 624473"/>
              <a:gd name="connsiteY27" fmla="*/ 81887 h 238836"/>
              <a:gd name="connsiteX28" fmla="*/ 99034 w 624473"/>
              <a:gd name="connsiteY28" fmla="*/ 102359 h 238836"/>
              <a:gd name="connsiteX29" fmla="*/ 92210 w 624473"/>
              <a:gd name="connsiteY29" fmla="*/ 109182 h 238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24473" h="238836">
                <a:moveTo>
                  <a:pt x="167273" y="88711"/>
                </a:moveTo>
                <a:cubicBezTo>
                  <a:pt x="155405" y="90406"/>
                  <a:pt x="115525" y="93197"/>
                  <a:pt x="99034" y="102359"/>
                </a:cubicBezTo>
                <a:cubicBezTo>
                  <a:pt x="84696" y="110325"/>
                  <a:pt x="69689" y="118056"/>
                  <a:pt x="58091" y="129654"/>
                </a:cubicBezTo>
                <a:cubicBezTo>
                  <a:pt x="31820" y="155925"/>
                  <a:pt x="45649" y="144773"/>
                  <a:pt x="17147" y="163773"/>
                </a:cubicBezTo>
                <a:cubicBezTo>
                  <a:pt x="6606" y="179585"/>
                  <a:pt x="-11599" y="196441"/>
                  <a:pt x="10324" y="218364"/>
                </a:cubicBezTo>
                <a:cubicBezTo>
                  <a:pt x="20496" y="228536"/>
                  <a:pt x="37619" y="227463"/>
                  <a:pt x="51267" y="232012"/>
                </a:cubicBezTo>
                <a:lnTo>
                  <a:pt x="71738" y="238836"/>
                </a:lnTo>
                <a:cubicBezTo>
                  <a:pt x="114956" y="236561"/>
                  <a:pt x="158264" y="235606"/>
                  <a:pt x="201392" y="232012"/>
                </a:cubicBezTo>
                <a:cubicBezTo>
                  <a:pt x="303657" y="223490"/>
                  <a:pt x="186623" y="229034"/>
                  <a:pt x="255983" y="218364"/>
                </a:cubicBezTo>
                <a:cubicBezTo>
                  <a:pt x="278577" y="214888"/>
                  <a:pt x="301476" y="213815"/>
                  <a:pt x="324222" y="211541"/>
                </a:cubicBezTo>
                <a:cubicBezTo>
                  <a:pt x="331046" y="209266"/>
                  <a:pt x="338406" y="208210"/>
                  <a:pt x="344694" y="204717"/>
                </a:cubicBezTo>
                <a:cubicBezTo>
                  <a:pt x="359032" y="196751"/>
                  <a:pt x="369553" y="180638"/>
                  <a:pt x="385637" y="177421"/>
                </a:cubicBezTo>
                <a:cubicBezTo>
                  <a:pt x="469117" y="160724"/>
                  <a:pt x="382514" y="179513"/>
                  <a:pt x="440228" y="163773"/>
                </a:cubicBezTo>
                <a:cubicBezTo>
                  <a:pt x="534482" y="138068"/>
                  <a:pt x="457308" y="162630"/>
                  <a:pt x="535762" y="136478"/>
                </a:cubicBezTo>
                <a:cubicBezTo>
                  <a:pt x="542586" y="134203"/>
                  <a:pt x="550249" y="133644"/>
                  <a:pt x="556234" y="129654"/>
                </a:cubicBezTo>
                <a:lnTo>
                  <a:pt x="576706" y="116006"/>
                </a:lnTo>
                <a:cubicBezTo>
                  <a:pt x="585804" y="102358"/>
                  <a:pt x="598814" y="90624"/>
                  <a:pt x="604001" y="75063"/>
                </a:cubicBezTo>
                <a:cubicBezTo>
                  <a:pt x="613418" y="46811"/>
                  <a:pt x="606835" y="60576"/>
                  <a:pt x="624473" y="34120"/>
                </a:cubicBezTo>
                <a:cubicBezTo>
                  <a:pt x="622198" y="27296"/>
                  <a:pt x="623502" y="17829"/>
                  <a:pt x="617649" y="13648"/>
                </a:cubicBezTo>
                <a:cubicBezTo>
                  <a:pt x="605943" y="5286"/>
                  <a:pt x="576706" y="0"/>
                  <a:pt x="576706" y="0"/>
                </a:cubicBezTo>
                <a:cubicBezTo>
                  <a:pt x="499369" y="2275"/>
                  <a:pt x="421848" y="1037"/>
                  <a:pt x="344694" y="6824"/>
                </a:cubicBezTo>
                <a:cubicBezTo>
                  <a:pt x="330348" y="7900"/>
                  <a:pt x="317707" y="16983"/>
                  <a:pt x="303750" y="20472"/>
                </a:cubicBezTo>
                <a:cubicBezTo>
                  <a:pt x="294652" y="22747"/>
                  <a:pt x="285473" y="24720"/>
                  <a:pt x="276455" y="27296"/>
                </a:cubicBezTo>
                <a:cubicBezTo>
                  <a:pt x="269539" y="29272"/>
                  <a:pt x="262923" y="32227"/>
                  <a:pt x="255983" y="34120"/>
                </a:cubicBezTo>
                <a:cubicBezTo>
                  <a:pt x="237887" y="39055"/>
                  <a:pt x="219186" y="41835"/>
                  <a:pt x="201392" y="47767"/>
                </a:cubicBezTo>
                <a:lnTo>
                  <a:pt x="160449" y="61415"/>
                </a:lnTo>
                <a:lnTo>
                  <a:pt x="139977" y="68239"/>
                </a:lnTo>
                <a:cubicBezTo>
                  <a:pt x="133153" y="72788"/>
                  <a:pt x="125806" y="76637"/>
                  <a:pt x="119506" y="81887"/>
                </a:cubicBezTo>
                <a:cubicBezTo>
                  <a:pt x="112092" y="88065"/>
                  <a:pt x="105858" y="95535"/>
                  <a:pt x="99034" y="102359"/>
                </a:cubicBezTo>
                <a:lnTo>
                  <a:pt x="92210" y="109182"/>
                </a:lnTo>
              </a:path>
            </a:pathLst>
          </a:cu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TextovéPole 41"/>
          <p:cNvSpPr txBox="1"/>
          <p:nvPr/>
        </p:nvSpPr>
        <p:spPr>
          <a:xfrm rot="20452536">
            <a:off x="3680398" y="2986243"/>
            <a:ext cx="12961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err="1" smtClean="0">
                <a:solidFill>
                  <a:schemeClr val="accent6">
                    <a:lumMod val="50000"/>
                  </a:schemeClr>
                </a:solidFill>
              </a:rPr>
              <a:t>Adamauské</a:t>
            </a:r>
            <a:r>
              <a:rPr lang="cs-CZ" sz="1050" dirty="0" smtClean="0">
                <a:solidFill>
                  <a:schemeClr val="accent6">
                    <a:lumMod val="50000"/>
                  </a:schemeClr>
                </a:solidFill>
              </a:rPr>
              <a:t> pohoří</a:t>
            </a:r>
            <a:endParaRPr lang="cs-CZ" sz="105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3" name="Volný tvar 42"/>
          <p:cNvSpPr/>
          <p:nvPr/>
        </p:nvSpPr>
        <p:spPr>
          <a:xfrm>
            <a:off x="4915594" y="5718412"/>
            <a:ext cx="482528" cy="444337"/>
          </a:xfrm>
          <a:custGeom>
            <a:avLst/>
            <a:gdLst>
              <a:gd name="connsiteX0" fmla="*/ 482096 w 482528"/>
              <a:gd name="connsiteY0" fmla="*/ 61415 h 444337"/>
              <a:gd name="connsiteX1" fmla="*/ 447976 w 482528"/>
              <a:gd name="connsiteY1" fmla="*/ 88710 h 444337"/>
              <a:gd name="connsiteX2" fmla="*/ 441152 w 482528"/>
              <a:gd name="connsiteY2" fmla="*/ 109182 h 444337"/>
              <a:gd name="connsiteX3" fmla="*/ 400209 w 482528"/>
              <a:gd name="connsiteY3" fmla="*/ 170597 h 444337"/>
              <a:gd name="connsiteX4" fmla="*/ 386561 w 482528"/>
              <a:gd name="connsiteY4" fmla="*/ 191069 h 444337"/>
              <a:gd name="connsiteX5" fmla="*/ 366090 w 482528"/>
              <a:gd name="connsiteY5" fmla="*/ 211540 h 444337"/>
              <a:gd name="connsiteX6" fmla="*/ 338794 w 482528"/>
              <a:gd name="connsiteY6" fmla="*/ 252484 h 444337"/>
              <a:gd name="connsiteX7" fmla="*/ 325146 w 482528"/>
              <a:gd name="connsiteY7" fmla="*/ 272955 h 444337"/>
              <a:gd name="connsiteX8" fmla="*/ 304675 w 482528"/>
              <a:gd name="connsiteY8" fmla="*/ 293427 h 444337"/>
              <a:gd name="connsiteX9" fmla="*/ 277379 w 482528"/>
              <a:gd name="connsiteY9" fmla="*/ 334370 h 444337"/>
              <a:gd name="connsiteX10" fmla="*/ 236436 w 482528"/>
              <a:gd name="connsiteY10" fmla="*/ 354842 h 444337"/>
              <a:gd name="connsiteX11" fmla="*/ 215964 w 482528"/>
              <a:gd name="connsiteY11" fmla="*/ 368489 h 444337"/>
              <a:gd name="connsiteX12" fmla="*/ 195493 w 482528"/>
              <a:gd name="connsiteY12" fmla="*/ 375313 h 444337"/>
              <a:gd name="connsiteX13" fmla="*/ 175021 w 482528"/>
              <a:gd name="connsiteY13" fmla="*/ 388961 h 444337"/>
              <a:gd name="connsiteX14" fmla="*/ 134078 w 482528"/>
              <a:gd name="connsiteY14" fmla="*/ 402609 h 444337"/>
              <a:gd name="connsiteX15" fmla="*/ 93134 w 482528"/>
              <a:gd name="connsiteY15" fmla="*/ 423081 h 444337"/>
              <a:gd name="connsiteX16" fmla="*/ 52191 w 482528"/>
              <a:gd name="connsiteY16" fmla="*/ 443552 h 444337"/>
              <a:gd name="connsiteX17" fmla="*/ 4424 w 482528"/>
              <a:gd name="connsiteY17" fmla="*/ 436728 h 444337"/>
              <a:gd name="connsiteX18" fmla="*/ 11248 w 482528"/>
              <a:gd name="connsiteY18" fmla="*/ 382137 h 444337"/>
              <a:gd name="connsiteX19" fmla="*/ 31719 w 482528"/>
              <a:gd name="connsiteY19" fmla="*/ 375313 h 444337"/>
              <a:gd name="connsiteX20" fmla="*/ 59015 w 482528"/>
              <a:gd name="connsiteY20" fmla="*/ 368489 h 444337"/>
              <a:gd name="connsiteX21" fmla="*/ 79487 w 482528"/>
              <a:gd name="connsiteY21" fmla="*/ 361666 h 444337"/>
              <a:gd name="connsiteX22" fmla="*/ 195493 w 482528"/>
              <a:gd name="connsiteY22" fmla="*/ 313898 h 444337"/>
              <a:gd name="connsiteX23" fmla="*/ 215964 w 482528"/>
              <a:gd name="connsiteY23" fmla="*/ 300251 h 444337"/>
              <a:gd name="connsiteX24" fmla="*/ 236436 w 482528"/>
              <a:gd name="connsiteY24" fmla="*/ 293427 h 444337"/>
              <a:gd name="connsiteX25" fmla="*/ 263731 w 482528"/>
              <a:gd name="connsiteY25" fmla="*/ 252484 h 444337"/>
              <a:gd name="connsiteX26" fmla="*/ 270555 w 482528"/>
              <a:gd name="connsiteY26" fmla="*/ 225188 h 444337"/>
              <a:gd name="connsiteX27" fmla="*/ 304675 w 482528"/>
              <a:gd name="connsiteY27" fmla="*/ 184245 h 444337"/>
              <a:gd name="connsiteX28" fmla="*/ 325146 w 482528"/>
              <a:gd name="connsiteY28" fmla="*/ 143301 h 444337"/>
              <a:gd name="connsiteX29" fmla="*/ 338794 w 482528"/>
              <a:gd name="connsiteY29" fmla="*/ 122830 h 444337"/>
              <a:gd name="connsiteX30" fmla="*/ 345618 w 482528"/>
              <a:gd name="connsiteY30" fmla="*/ 102358 h 444337"/>
              <a:gd name="connsiteX31" fmla="*/ 372913 w 482528"/>
              <a:gd name="connsiteY31" fmla="*/ 61415 h 444337"/>
              <a:gd name="connsiteX32" fmla="*/ 386561 w 482528"/>
              <a:gd name="connsiteY32" fmla="*/ 20472 h 444337"/>
              <a:gd name="connsiteX33" fmla="*/ 427505 w 482528"/>
              <a:gd name="connsiteY33" fmla="*/ 6824 h 444337"/>
              <a:gd name="connsiteX34" fmla="*/ 447976 w 482528"/>
              <a:gd name="connsiteY34" fmla="*/ 0 h 444337"/>
              <a:gd name="connsiteX35" fmla="*/ 475272 w 482528"/>
              <a:gd name="connsiteY35" fmla="*/ 6824 h 444337"/>
              <a:gd name="connsiteX36" fmla="*/ 468448 w 482528"/>
              <a:gd name="connsiteY36" fmla="*/ 40943 h 444337"/>
              <a:gd name="connsiteX37" fmla="*/ 482096 w 482528"/>
              <a:gd name="connsiteY37" fmla="*/ 61415 h 444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482528" h="444337">
                <a:moveTo>
                  <a:pt x="482096" y="61415"/>
                </a:moveTo>
                <a:cubicBezTo>
                  <a:pt x="478684" y="69376"/>
                  <a:pt x="457455" y="77652"/>
                  <a:pt x="447976" y="88710"/>
                </a:cubicBezTo>
                <a:cubicBezTo>
                  <a:pt x="443295" y="94171"/>
                  <a:pt x="444645" y="102894"/>
                  <a:pt x="441152" y="109182"/>
                </a:cubicBezTo>
                <a:lnTo>
                  <a:pt x="400209" y="170597"/>
                </a:lnTo>
                <a:cubicBezTo>
                  <a:pt x="395660" y="177421"/>
                  <a:pt x="392360" y="185270"/>
                  <a:pt x="386561" y="191069"/>
                </a:cubicBezTo>
                <a:cubicBezTo>
                  <a:pt x="379737" y="197893"/>
                  <a:pt x="372015" y="203923"/>
                  <a:pt x="366090" y="211540"/>
                </a:cubicBezTo>
                <a:cubicBezTo>
                  <a:pt x="356020" y="224488"/>
                  <a:pt x="347893" y="238836"/>
                  <a:pt x="338794" y="252484"/>
                </a:cubicBezTo>
                <a:cubicBezTo>
                  <a:pt x="334245" y="259308"/>
                  <a:pt x="330945" y="267156"/>
                  <a:pt x="325146" y="272955"/>
                </a:cubicBezTo>
                <a:cubicBezTo>
                  <a:pt x="318322" y="279779"/>
                  <a:pt x="310600" y="285809"/>
                  <a:pt x="304675" y="293427"/>
                </a:cubicBezTo>
                <a:cubicBezTo>
                  <a:pt x="294605" y="306374"/>
                  <a:pt x="291027" y="325271"/>
                  <a:pt x="277379" y="334370"/>
                </a:cubicBezTo>
                <a:cubicBezTo>
                  <a:pt x="218717" y="373478"/>
                  <a:pt x="292932" y="326595"/>
                  <a:pt x="236436" y="354842"/>
                </a:cubicBezTo>
                <a:cubicBezTo>
                  <a:pt x="229101" y="358510"/>
                  <a:pt x="223299" y="364821"/>
                  <a:pt x="215964" y="368489"/>
                </a:cubicBezTo>
                <a:cubicBezTo>
                  <a:pt x="209531" y="371706"/>
                  <a:pt x="201926" y="372096"/>
                  <a:pt x="195493" y="375313"/>
                </a:cubicBezTo>
                <a:cubicBezTo>
                  <a:pt x="188157" y="378981"/>
                  <a:pt x="182516" y="385630"/>
                  <a:pt x="175021" y="388961"/>
                </a:cubicBezTo>
                <a:cubicBezTo>
                  <a:pt x="161875" y="394804"/>
                  <a:pt x="146048" y="394629"/>
                  <a:pt x="134078" y="402609"/>
                </a:cubicBezTo>
                <a:cubicBezTo>
                  <a:pt x="75413" y="441719"/>
                  <a:pt x="149635" y="394831"/>
                  <a:pt x="93134" y="423081"/>
                </a:cubicBezTo>
                <a:cubicBezTo>
                  <a:pt x="40221" y="449537"/>
                  <a:pt x="103649" y="426399"/>
                  <a:pt x="52191" y="443552"/>
                </a:cubicBezTo>
                <a:cubicBezTo>
                  <a:pt x="36269" y="441277"/>
                  <a:pt x="13346" y="450111"/>
                  <a:pt x="4424" y="436728"/>
                </a:cubicBezTo>
                <a:cubicBezTo>
                  <a:pt x="-5748" y="421469"/>
                  <a:pt x="3800" y="398895"/>
                  <a:pt x="11248" y="382137"/>
                </a:cubicBezTo>
                <a:cubicBezTo>
                  <a:pt x="14169" y="375564"/>
                  <a:pt x="24803" y="377289"/>
                  <a:pt x="31719" y="375313"/>
                </a:cubicBezTo>
                <a:cubicBezTo>
                  <a:pt x="40737" y="372736"/>
                  <a:pt x="49997" y="371065"/>
                  <a:pt x="59015" y="368489"/>
                </a:cubicBezTo>
                <a:cubicBezTo>
                  <a:pt x="65931" y="366513"/>
                  <a:pt x="72663" y="363940"/>
                  <a:pt x="79487" y="361666"/>
                </a:cubicBezTo>
                <a:cubicBezTo>
                  <a:pt x="123233" y="296045"/>
                  <a:pt x="90428" y="321980"/>
                  <a:pt x="195493" y="313898"/>
                </a:cubicBezTo>
                <a:cubicBezTo>
                  <a:pt x="202317" y="309349"/>
                  <a:pt x="208629" y="303919"/>
                  <a:pt x="215964" y="300251"/>
                </a:cubicBezTo>
                <a:cubicBezTo>
                  <a:pt x="222398" y="297034"/>
                  <a:pt x="231350" y="298513"/>
                  <a:pt x="236436" y="293427"/>
                </a:cubicBezTo>
                <a:cubicBezTo>
                  <a:pt x="248034" y="281829"/>
                  <a:pt x="263731" y="252484"/>
                  <a:pt x="263731" y="252484"/>
                </a:cubicBezTo>
                <a:cubicBezTo>
                  <a:pt x="266006" y="243385"/>
                  <a:pt x="266861" y="233808"/>
                  <a:pt x="270555" y="225188"/>
                </a:cubicBezTo>
                <a:cubicBezTo>
                  <a:pt x="279526" y="204256"/>
                  <a:pt x="290206" y="201608"/>
                  <a:pt x="304675" y="184245"/>
                </a:cubicBezTo>
                <a:cubicBezTo>
                  <a:pt x="329118" y="154913"/>
                  <a:pt x="309759" y="174075"/>
                  <a:pt x="325146" y="143301"/>
                </a:cubicBezTo>
                <a:cubicBezTo>
                  <a:pt x="328814" y="135966"/>
                  <a:pt x="334245" y="129654"/>
                  <a:pt x="338794" y="122830"/>
                </a:cubicBezTo>
                <a:cubicBezTo>
                  <a:pt x="341069" y="116006"/>
                  <a:pt x="342125" y="108646"/>
                  <a:pt x="345618" y="102358"/>
                </a:cubicBezTo>
                <a:cubicBezTo>
                  <a:pt x="353584" y="88020"/>
                  <a:pt x="367726" y="76976"/>
                  <a:pt x="372913" y="61415"/>
                </a:cubicBezTo>
                <a:cubicBezTo>
                  <a:pt x="377462" y="47767"/>
                  <a:pt x="372913" y="25021"/>
                  <a:pt x="386561" y="20472"/>
                </a:cubicBezTo>
                <a:lnTo>
                  <a:pt x="427505" y="6824"/>
                </a:lnTo>
                <a:lnTo>
                  <a:pt x="447976" y="0"/>
                </a:lnTo>
                <a:cubicBezTo>
                  <a:pt x="457075" y="2275"/>
                  <a:pt x="471078" y="-1565"/>
                  <a:pt x="475272" y="6824"/>
                </a:cubicBezTo>
                <a:cubicBezTo>
                  <a:pt x="480459" y="17198"/>
                  <a:pt x="469887" y="29434"/>
                  <a:pt x="468448" y="40943"/>
                </a:cubicBezTo>
                <a:cubicBezTo>
                  <a:pt x="467602" y="47714"/>
                  <a:pt x="485508" y="53454"/>
                  <a:pt x="482096" y="61415"/>
                </a:cubicBez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TextovéPole 43"/>
          <p:cNvSpPr txBox="1"/>
          <p:nvPr/>
        </p:nvSpPr>
        <p:spPr>
          <a:xfrm rot="18829183">
            <a:off x="4951362" y="5937862"/>
            <a:ext cx="8152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>
                <a:solidFill>
                  <a:schemeClr val="accent6">
                    <a:lumMod val="50000"/>
                  </a:schemeClr>
                </a:solidFill>
              </a:rPr>
              <a:t>Dračí hory</a:t>
            </a:r>
            <a:endParaRPr lang="cs-CZ" sz="105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5" name="Volný tvar 44"/>
          <p:cNvSpPr/>
          <p:nvPr/>
        </p:nvSpPr>
        <p:spPr>
          <a:xfrm>
            <a:off x="4872251" y="5472484"/>
            <a:ext cx="279779" cy="505235"/>
          </a:xfrm>
          <a:custGeom>
            <a:avLst/>
            <a:gdLst>
              <a:gd name="connsiteX0" fmla="*/ 204716 w 279779"/>
              <a:gd name="connsiteY0" fmla="*/ 20740 h 505235"/>
              <a:gd name="connsiteX1" fmla="*/ 163773 w 279779"/>
              <a:gd name="connsiteY1" fmla="*/ 75331 h 505235"/>
              <a:gd name="connsiteX2" fmla="*/ 136477 w 279779"/>
              <a:gd name="connsiteY2" fmla="*/ 116274 h 505235"/>
              <a:gd name="connsiteX3" fmla="*/ 122830 w 279779"/>
              <a:gd name="connsiteY3" fmla="*/ 157217 h 505235"/>
              <a:gd name="connsiteX4" fmla="*/ 109182 w 279779"/>
              <a:gd name="connsiteY4" fmla="*/ 177689 h 505235"/>
              <a:gd name="connsiteX5" fmla="*/ 102358 w 279779"/>
              <a:gd name="connsiteY5" fmla="*/ 198161 h 505235"/>
              <a:gd name="connsiteX6" fmla="*/ 75062 w 279779"/>
              <a:gd name="connsiteY6" fmla="*/ 239104 h 505235"/>
              <a:gd name="connsiteX7" fmla="*/ 54591 w 279779"/>
              <a:gd name="connsiteY7" fmla="*/ 280047 h 505235"/>
              <a:gd name="connsiteX8" fmla="*/ 40943 w 279779"/>
              <a:gd name="connsiteY8" fmla="*/ 320991 h 505235"/>
              <a:gd name="connsiteX9" fmla="*/ 20471 w 279779"/>
              <a:gd name="connsiteY9" fmla="*/ 382406 h 505235"/>
              <a:gd name="connsiteX10" fmla="*/ 6824 w 279779"/>
              <a:gd name="connsiteY10" fmla="*/ 423349 h 505235"/>
              <a:gd name="connsiteX11" fmla="*/ 0 w 279779"/>
              <a:gd name="connsiteY11" fmla="*/ 443820 h 505235"/>
              <a:gd name="connsiteX12" fmla="*/ 6824 w 279779"/>
              <a:gd name="connsiteY12" fmla="*/ 498412 h 505235"/>
              <a:gd name="connsiteX13" fmla="*/ 27295 w 279779"/>
              <a:gd name="connsiteY13" fmla="*/ 505235 h 505235"/>
              <a:gd name="connsiteX14" fmla="*/ 81886 w 279779"/>
              <a:gd name="connsiteY14" fmla="*/ 498412 h 505235"/>
              <a:gd name="connsiteX15" fmla="*/ 102358 w 279779"/>
              <a:gd name="connsiteY15" fmla="*/ 457468 h 505235"/>
              <a:gd name="connsiteX16" fmla="*/ 116006 w 279779"/>
              <a:gd name="connsiteY16" fmla="*/ 436997 h 505235"/>
              <a:gd name="connsiteX17" fmla="*/ 122830 w 279779"/>
              <a:gd name="connsiteY17" fmla="*/ 416525 h 505235"/>
              <a:gd name="connsiteX18" fmla="*/ 129653 w 279779"/>
              <a:gd name="connsiteY18" fmla="*/ 389229 h 505235"/>
              <a:gd name="connsiteX19" fmla="*/ 156949 w 279779"/>
              <a:gd name="connsiteY19" fmla="*/ 348286 h 505235"/>
              <a:gd name="connsiteX20" fmla="*/ 170597 w 279779"/>
              <a:gd name="connsiteY20" fmla="*/ 327815 h 505235"/>
              <a:gd name="connsiteX21" fmla="*/ 218364 w 279779"/>
              <a:gd name="connsiteY21" fmla="*/ 266400 h 505235"/>
              <a:gd name="connsiteX22" fmla="*/ 232012 w 279779"/>
              <a:gd name="connsiteY22" fmla="*/ 245928 h 505235"/>
              <a:gd name="connsiteX23" fmla="*/ 245659 w 279779"/>
              <a:gd name="connsiteY23" fmla="*/ 204985 h 505235"/>
              <a:gd name="connsiteX24" fmla="*/ 259307 w 279779"/>
              <a:gd name="connsiteY24" fmla="*/ 143570 h 505235"/>
              <a:gd name="connsiteX25" fmla="*/ 266131 w 279779"/>
              <a:gd name="connsiteY25" fmla="*/ 116274 h 505235"/>
              <a:gd name="connsiteX26" fmla="*/ 279779 w 279779"/>
              <a:gd name="connsiteY26" fmla="*/ 54859 h 505235"/>
              <a:gd name="connsiteX27" fmla="*/ 272955 w 279779"/>
              <a:gd name="connsiteY27" fmla="*/ 13916 h 505235"/>
              <a:gd name="connsiteX28" fmla="*/ 252483 w 279779"/>
              <a:gd name="connsiteY28" fmla="*/ 268 h 505235"/>
              <a:gd name="connsiteX29" fmla="*/ 191068 w 279779"/>
              <a:gd name="connsiteY29" fmla="*/ 13916 h 505235"/>
              <a:gd name="connsiteX30" fmla="*/ 204716 w 279779"/>
              <a:gd name="connsiteY30" fmla="*/ 20740 h 505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79779" h="505235">
                <a:moveTo>
                  <a:pt x="204716" y="20740"/>
                </a:moveTo>
                <a:cubicBezTo>
                  <a:pt x="200167" y="30976"/>
                  <a:pt x="193549" y="21734"/>
                  <a:pt x="163773" y="75331"/>
                </a:cubicBezTo>
                <a:cubicBezTo>
                  <a:pt x="155807" y="89669"/>
                  <a:pt x="136477" y="116274"/>
                  <a:pt x="136477" y="116274"/>
                </a:cubicBezTo>
                <a:cubicBezTo>
                  <a:pt x="131928" y="129922"/>
                  <a:pt x="130810" y="145247"/>
                  <a:pt x="122830" y="157217"/>
                </a:cubicBezTo>
                <a:cubicBezTo>
                  <a:pt x="118281" y="164041"/>
                  <a:pt x="112850" y="170353"/>
                  <a:pt x="109182" y="177689"/>
                </a:cubicBezTo>
                <a:cubicBezTo>
                  <a:pt x="105965" y="184123"/>
                  <a:pt x="105851" y="191873"/>
                  <a:pt x="102358" y="198161"/>
                </a:cubicBezTo>
                <a:cubicBezTo>
                  <a:pt x="94392" y="212499"/>
                  <a:pt x="75062" y="239104"/>
                  <a:pt x="75062" y="239104"/>
                </a:cubicBezTo>
                <a:cubicBezTo>
                  <a:pt x="50185" y="313746"/>
                  <a:pt x="89857" y="200700"/>
                  <a:pt x="54591" y="280047"/>
                </a:cubicBezTo>
                <a:cubicBezTo>
                  <a:pt x="48748" y="293193"/>
                  <a:pt x="45492" y="307343"/>
                  <a:pt x="40943" y="320991"/>
                </a:cubicBezTo>
                <a:lnTo>
                  <a:pt x="20471" y="382406"/>
                </a:lnTo>
                <a:lnTo>
                  <a:pt x="6824" y="423349"/>
                </a:lnTo>
                <a:lnTo>
                  <a:pt x="0" y="443820"/>
                </a:lnTo>
                <a:cubicBezTo>
                  <a:pt x="2275" y="462017"/>
                  <a:pt x="-624" y="481654"/>
                  <a:pt x="6824" y="498412"/>
                </a:cubicBezTo>
                <a:cubicBezTo>
                  <a:pt x="9745" y="504985"/>
                  <a:pt x="20102" y="505235"/>
                  <a:pt x="27295" y="505235"/>
                </a:cubicBezTo>
                <a:cubicBezTo>
                  <a:pt x="45634" y="505235"/>
                  <a:pt x="63689" y="500686"/>
                  <a:pt x="81886" y="498412"/>
                </a:cubicBezTo>
                <a:cubicBezTo>
                  <a:pt x="121002" y="439737"/>
                  <a:pt x="74103" y="513977"/>
                  <a:pt x="102358" y="457468"/>
                </a:cubicBezTo>
                <a:cubicBezTo>
                  <a:pt x="106026" y="450133"/>
                  <a:pt x="111457" y="443821"/>
                  <a:pt x="116006" y="436997"/>
                </a:cubicBezTo>
                <a:cubicBezTo>
                  <a:pt x="118281" y="430173"/>
                  <a:pt x="120854" y="423441"/>
                  <a:pt x="122830" y="416525"/>
                </a:cubicBezTo>
                <a:cubicBezTo>
                  <a:pt x="125406" y="407507"/>
                  <a:pt x="125459" y="397618"/>
                  <a:pt x="129653" y="389229"/>
                </a:cubicBezTo>
                <a:cubicBezTo>
                  <a:pt x="136988" y="374558"/>
                  <a:pt x="147850" y="361934"/>
                  <a:pt x="156949" y="348286"/>
                </a:cubicBezTo>
                <a:cubicBezTo>
                  <a:pt x="161498" y="341462"/>
                  <a:pt x="164798" y="333614"/>
                  <a:pt x="170597" y="327815"/>
                </a:cubicBezTo>
                <a:cubicBezTo>
                  <a:pt x="202666" y="295745"/>
                  <a:pt x="185716" y="315372"/>
                  <a:pt x="218364" y="266400"/>
                </a:cubicBezTo>
                <a:cubicBezTo>
                  <a:pt x="222913" y="259576"/>
                  <a:pt x="229419" y="253709"/>
                  <a:pt x="232012" y="245928"/>
                </a:cubicBezTo>
                <a:cubicBezTo>
                  <a:pt x="236561" y="232280"/>
                  <a:pt x="242170" y="218941"/>
                  <a:pt x="245659" y="204985"/>
                </a:cubicBezTo>
                <a:cubicBezTo>
                  <a:pt x="262301" y="138415"/>
                  <a:pt x="241980" y="221539"/>
                  <a:pt x="259307" y="143570"/>
                </a:cubicBezTo>
                <a:cubicBezTo>
                  <a:pt x="261342" y="134415"/>
                  <a:pt x="264292" y="125471"/>
                  <a:pt x="266131" y="116274"/>
                </a:cubicBezTo>
                <a:cubicBezTo>
                  <a:pt x="278141" y="56226"/>
                  <a:pt x="266499" y="94700"/>
                  <a:pt x="279779" y="54859"/>
                </a:cubicBezTo>
                <a:cubicBezTo>
                  <a:pt x="277504" y="41211"/>
                  <a:pt x="279143" y="26291"/>
                  <a:pt x="272955" y="13916"/>
                </a:cubicBezTo>
                <a:cubicBezTo>
                  <a:pt x="269287" y="6580"/>
                  <a:pt x="260634" y="1174"/>
                  <a:pt x="252483" y="268"/>
                </a:cubicBezTo>
                <a:cubicBezTo>
                  <a:pt x="234469" y="-1734"/>
                  <a:pt x="209057" y="7920"/>
                  <a:pt x="191068" y="13916"/>
                </a:cubicBezTo>
                <a:cubicBezTo>
                  <a:pt x="183526" y="36546"/>
                  <a:pt x="209265" y="10504"/>
                  <a:pt x="204716" y="20740"/>
                </a:cubicBez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TextovéPole 45"/>
          <p:cNvSpPr txBox="1"/>
          <p:nvPr/>
        </p:nvSpPr>
        <p:spPr>
          <a:xfrm rot="17871564">
            <a:off x="4514879" y="5402415"/>
            <a:ext cx="9017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>
                <a:solidFill>
                  <a:schemeClr val="accent6">
                    <a:lumMod val="50000"/>
                  </a:schemeClr>
                </a:solidFill>
              </a:rPr>
              <a:t>Vysoký </a:t>
            </a:r>
            <a:r>
              <a:rPr lang="cs-CZ" sz="1050" dirty="0" err="1">
                <a:solidFill>
                  <a:schemeClr val="accent6">
                    <a:lumMod val="50000"/>
                  </a:schemeClr>
                </a:solidFill>
              </a:rPr>
              <a:t>V</a:t>
            </a:r>
            <a:r>
              <a:rPr lang="cs-CZ" sz="1050" dirty="0" err="1" smtClean="0">
                <a:solidFill>
                  <a:schemeClr val="accent6">
                    <a:lumMod val="50000"/>
                  </a:schemeClr>
                </a:solidFill>
              </a:rPr>
              <a:t>eld</a:t>
            </a:r>
            <a:endParaRPr lang="cs-CZ" sz="105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1619672" y="622802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ysClr val="windowText" lastClr="000000"/>
                </a:solidFill>
              </a:rPr>
              <a:t>&lt;2&gt;</a:t>
            </a:r>
            <a:endParaRPr lang="cs-CZ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036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/>
      <p:bldP spid="29" grpId="0" animBg="1"/>
      <p:bldP spid="30" grpId="0"/>
      <p:bldP spid="31" grpId="0" animBg="1"/>
      <p:bldP spid="33" grpId="0" animBg="1"/>
      <p:bldP spid="34" grpId="0"/>
      <p:bldP spid="35" grpId="0" animBg="1"/>
      <p:bldP spid="37" grpId="0" animBg="1"/>
      <p:bldP spid="38" grpId="0"/>
      <p:bldP spid="39" grpId="0" animBg="1"/>
      <p:bldP spid="40" grpId="0"/>
      <p:bldP spid="41" grpId="0" animBg="1"/>
      <p:bldP spid="42" grpId="0"/>
      <p:bldP spid="43" grpId="0" animBg="1"/>
      <p:bldP spid="44" grpId="0"/>
      <p:bldP spid="45" grpId="0" animBg="1"/>
      <p:bldP spid="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662" y="610848"/>
            <a:ext cx="5472608" cy="6029444"/>
          </a:xfrm>
          <a:solidFill>
            <a:srgbClr val="FF0000"/>
          </a:solidFill>
          <a:ln>
            <a:solidFill>
              <a:schemeClr val="accent6">
                <a:lumMod val="50000"/>
              </a:schemeClr>
            </a:solidFill>
          </a:ln>
        </p:spPr>
      </p:pic>
      <p:sp>
        <p:nvSpPr>
          <p:cNvPr id="11" name="Volný tvar 10"/>
          <p:cNvSpPr/>
          <p:nvPr/>
        </p:nvSpPr>
        <p:spPr>
          <a:xfrm>
            <a:off x="2359116" y="793293"/>
            <a:ext cx="1132764" cy="547475"/>
          </a:xfrm>
          <a:custGeom>
            <a:avLst/>
            <a:gdLst>
              <a:gd name="connsiteX0" fmla="*/ 1057701 w 1132764"/>
              <a:gd name="connsiteY0" fmla="*/ 1565 h 547475"/>
              <a:gd name="connsiteX1" fmla="*/ 1023582 w 1132764"/>
              <a:gd name="connsiteY1" fmla="*/ 8388 h 547475"/>
              <a:gd name="connsiteX2" fmla="*/ 975815 w 1132764"/>
              <a:gd name="connsiteY2" fmla="*/ 15212 h 547475"/>
              <a:gd name="connsiteX3" fmla="*/ 921223 w 1132764"/>
              <a:gd name="connsiteY3" fmla="*/ 28860 h 547475"/>
              <a:gd name="connsiteX4" fmla="*/ 832513 w 1132764"/>
              <a:gd name="connsiteY4" fmla="*/ 35684 h 547475"/>
              <a:gd name="connsiteX5" fmla="*/ 791570 w 1132764"/>
              <a:gd name="connsiteY5" fmla="*/ 49332 h 547475"/>
              <a:gd name="connsiteX6" fmla="*/ 750626 w 1132764"/>
              <a:gd name="connsiteY6" fmla="*/ 76627 h 547475"/>
              <a:gd name="connsiteX7" fmla="*/ 709683 w 1132764"/>
              <a:gd name="connsiteY7" fmla="*/ 90275 h 547475"/>
              <a:gd name="connsiteX8" fmla="*/ 689212 w 1132764"/>
              <a:gd name="connsiteY8" fmla="*/ 110747 h 547475"/>
              <a:gd name="connsiteX9" fmla="*/ 648268 w 1132764"/>
              <a:gd name="connsiteY9" fmla="*/ 124394 h 547475"/>
              <a:gd name="connsiteX10" fmla="*/ 607325 w 1132764"/>
              <a:gd name="connsiteY10" fmla="*/ 138042 h 547475"/>
              <a:gd name="connsiteX11" fmla="*/ 532262 w 1132764"/>
              <a:gd name="connsiteY11" fmla="*/ 144866 h 547475"/>
              <a:gd name="connsiteX12" fmla="*/ 484495 w 1132764"/>
              <a:gd name="connsiteY12" fmla="*/ 138042 h 547475"/>
              <a:gd name="connsiteX13" fmla="*/ 470847 w 1132764"/>
              <a:gd name="connsiteY13" fmla="*/ 117570 h 547475"/>
              <a:gd name="connsiteX14" fmla="*/ 457200 w 1132764"/>
              <a:gd name="connsiteY14" fmla="*/ 69803 h 547475"/>
              <a:gd name="connsiteX15" fmla="*/ 436728 w 1132764"/>
              <a:gd name="connsiteY15" fmla="*/ 56156 h 547475"/>
              <a:gd name="connsiteX16" fmla="*/ 348018 w 1132764"/>
              <a:gd name="connsiteY16" fmla="*/ 76627 h 547475"/>
              <a:gd name="connsiteX17" fmla="*/ 327546 w 1132764"/>
              <a:gd name="connsiteY17" fmla="*/ 83451 h 547475"/>
              <a:gd name="connsiteX18" fmla="*/ 307074 w 1132764"/>
              <a:gd name="connsiteY18" fmla="*/ 97099 h 547475"/>
              <a:gd name="connsiteX19" fmla="*/ 286603 w 1132764"/>
              <a:gd name="connsiteY19" fmla="*/ 103923 h 547475"/>
              <a:gd name="connsiteX20" fmla="*/ 245659 w 1132764"/>
              <a:gd name="connsiteY20" fmla="*/ 131218 h 547475"/>
              <a:gd name="connsiteX21" fmla="*/ 225188 w 1132764"/>
              <a:gd name="connsiteY21" fmla="*/ 172162 h 547475"/>
              <a:gd name="connsiteX22" fmla="*/ 211540 w 1132764"/>
              <a:gd name="connsiteY22" fmla="*/ 213105 h 547475"/>
              <a:gd name="connsiteX23" fmla="*/ 191068 w 1132764"/>
              <a:gd name="connsiteY23" fmla="*/ 233576 h 547475"/>
              <a:gd name="connsiteX24" fmla="*/ 177421 w 1132764"/>
              <a:gd name="connsiteY24" fmla="*/ 254048 h 547475"/>
              <a:gd name="connsiteX25" fmla="*/ 156949 w 1132764"/>
              <a:gd name="connsiteY25" fmla="*/ 267696 h 547475"/>
              <a:gd name="connsiteX26" fmla="*/ 143301 w 1132764"/>
              <a:gd name="connsiteY26" fmla="*/ 288167 h 547475"/>
              <a:gd name="connsiteX27" fmla="*/ 122829 w 1132764"/>
              <a:gd name="connsiteY27" fmla="*/ 294991 h 547475"/>
              <a:gd name="connsiteX28" fmla="*/ 75062 w 1132764"/>
              <a:gd name="connsiteY28" fmla="*/ 308639 h 547475"/>
              <a:gd name="connsiteX29" fmla="*/ 34119 w 1132764"/>
              <a:gd name="connsiteY29" fmla="*/ 349582 h 547475"/>
              <a:gd name="connsiteX30" fmla="*/ 20471 w 1132764"/>
              <a:gd name="connsiteY30" fmla="*/ 390526 h 547475"/>
              <a:gd name="connsiteX31" fmla="*/ 13647 w 1132764"/>
              <a:gd name="connsiteY31" fmla="*/ 410997 h 547475"/>
              <a:gd name="connsiteX32" fmla="*/ 6823 w 1132764"/>
              <a:gd name="connsiteY32" fmla="*/ 458765 h 547475"/>
              <a:gd name="connsiteX33" fmla="*/ 0 w 1132764"/>
              <a:gd name="connsiteY33" fmla="*/ 479236 h 547475"/>
              <a:gd name="connsiteX34" fmla="*/ 13647 w 1132764"/>
              <a:gd name="connsiteY34" fmla="*/ 547475 h 547475"/>
              <a:gd name="connsiteX35" fmla="*/ 102358 w 1132764"/>
              <a:gd name="connsiteY35" fmla="*/ 540651 h 547475"/>
              <a:gd name="connsiteX36" fmla="*/ 116006 w 1132764"/>
              <a:gd name="connsiteY36" fmla="*/ 520179 h 547475"/>
              <a:gd name="connsiteX37" fmla="*/ 129653 w 1132764"/>
              <a:gd name="connsiteY37" fmla="*/ 479236 h 547475"/>
              <a:gd name="connsiteX38" fmla="*/ 143301 w 1132764"/>
              <a:gd name="connsiteY38" fmla="*/ 438293 h 547475"/>
              <a:gd name="connsiteX39" fmla="*/ 163773 w 1132764"/>
              <a:gd name="connsiteY39" fmla="*/ 383702 h 547475"/>
              <a:gd name="connsiteX40" fmla="*/ 184244 w 1132764"/>
              <a:gd name="connsiteY40" fmla="*/ 370054 h 547475"/>
              <a:gd name="connsiteX41" fmla="*/ 197892 w 1132764"/>
              <a:gd name="connsiteY41" fmla="*/ 349582 h 547475"/>
              <a:gd name="connsiteX42" fmla="*/ 245659 w 1132764"/>
              <a:gd name="connsiteY42" fmla="*/ 349582 h 547475"/>
              <a:gd name="connsiteX43" fmla="*/ 416256 w 1132764"/>
              <a:gd name="connsiteY43" fmla="*/ 356406 h 547475"/>
              <a:gd name="connsiteX44" fmla="*/ 477671 w 1132764"/>
              <a:gd name="connsiteY44" fmla="*/ 404173 h 547475"/>
              <a:gd name="connsiteX45" fmla="*/ 593677 w 1132764"/>
              <a:gd name="connsiteY45" fmla="*/ 397350 h 547475"/>
              <a:gd name="connsiteX46" fmla="*/ 614149 w 1132764"/>
              <a:gd name="connsiteY46" fmla="*/ 390526 h 547475"/>
              <a:gd name="connsiteX47" fmla="*/ 641444 w 1132764"/>
              <a:gd name="connsiteY47" fmla="*/ 383702 h 547475"/>
              <a:gd name="connsiteX48" fmla="*/ 689212 w 1132764"/>
              <a:gd name="connsiteY48" fmla="*/ 363230 h 547475"/>
              <a:gd name="connsiteX49" fmla="*/ 730155 w 1132764"/>
              <a:gd name="connsiteY49" fmla="*/ 335935 h 547475"/>
              <a:gd name="connsiteX50" fmla="*/ 777922 w 1132764"/>
              <a:gd name="connsiteY50" fmla="*/ 308639 h 547475"/>
              <a:gd name="connsiteX51" fmla="*/ 791570 w 1132764"/>
              <a:gd name="connsiteY51" fmla="*/ 267696 h 547475"/>
              <a:gd name="connsiteX52" fmla="*/ 818865 w 1132764"/>
              <a:gd name="connsiteY52" fmla="*/ 213105 h 547475"/>
              <a:gd name="connsiteX53" fmla="*/ 839337 w 1132764"/>
              <a:gd name="connsiteY53" fmla="*/ 172162 h 547475"/>
              <a:gd name="connsiteX54" fmla="*/ 880280 w 1132764"/>
              <a:gd name="connsiteY54" fmla="*/ 151690 h 547475"/>
              <a:gd name="connsiteX55" fmla="*/ 934871 w 1132764"/>
              <a:gd name="connsiteY55" fmla="*/ 138042 h 547475"/>
              <a:gd name="connsiteX56" fmla="*/ 955343 w 1132764"/>
              <a:gd name="connsiteY56" fmla="*/ 131218 h 547475"/>
              <a:gd name="connsiteX57" fmla="*/ 1050877 w 1132764"/>
              <a:gd name="connsiteY57" fmla="*/ 124394 h 547475"/>
              <a:gd name="connsiteX58" fmla="*/ 1112292 w 1132764"/>
              <a:gd name="connsiteY58" fmla="*/ 90275 h 547475"/>
              <a:gd name="connsiteX59" fmla="*/ 1132764 w 1132764"/>
              <a:gd name="connsiteY59" fmla="*/ 76627 h 547475"/>
              <a:gd name="connsiteX60" fmla="*/ 941695 w 1132764"/>
              <a:gd name="connsiteY60" fmla="*/ 15212 h 547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1132764" h="547475">
                <a:moveTo>
                  <a:pt x="1057701" y="1565"/>
                </a:moveTo>
                <a:cubicBezTo>
                  <a:pt x="1046328" y="3839"/>
                  <a:pt x="1035022" y="6481"/>
                  <a:pt x="1023582" y="8388"/>
                </a:cubicBezTo>
                <a:cubicBezTo>
                  <a:pt x="1007717" y="11032"/>
                  <a:pt x="991587" y="12058"/>
                  <a:pt x="975815" y="15212"/>
                </a:cubicBezTo>
                <a:cubicBezTo>
                  <a:pt x="957422" y="18891"/>
                  <a:pt x="939925" y="27421"/>
                  <a:pt x="921223" y="28860"/>
                </a:cubicBezTo>
                <a:lnTo>
                  <a:pt x="832513" y="35684"/>
                </a:lnTo>
                <a:cubicBezTo>
                  <a:pt x="818865" y="40233"/>
                  <a:pt x="803540" y="41352"/>
                  <a:pt x="791570" y="49332"/>
                </a:cubicBezTo>
                <a:cubicBezTo>
                  <a:pt x="777922" y="58430"/>
                  <a:pt x="766187" y="71440"/>
                  <a:pt x="750626" y="76627"/>
                </a:cubicBezTo>
                <a:lnTo>
                  <a:pt x="709683" y="90275"/>
                </a:lnTo>
                <a:cubicBezTo>
                  <a:pt x="702859" y="97099"/>
                  <a:pt x="697648" y="106060"/>
                  <a:pt x="689212" y="110747"/>
                </a:cubicBezTo>
                <a:cubicBezTo>
                  <a:pt x="676636" y="117733"/>
                  <a:pt x="661916" y="119845"/>
                  <a:pt x="648268" y="124394"/>
                </a:cubicBezTo>
                <a:cubicBezTo>
                  <a:pt x="648266" y="124395"/>
                  <a:pt x="607327" y="138042"/>
                  <a:pt x="607325" y="138042"/>
                </a:cubicBezTo>
                <a:lnTo>
                  <a:pt x="532262" y="144866"/>
                </a:lnTo>
                <a:cubicBezTo>
                  <a:pt x="516340" y="142591"/>
                  <a:pt x="499193" y="144574"/>
                  <a:pt x="484495" y="138042"/>
                </a:cubicBezTo>
                <a:cubicBezTo>
                  <a:pt x="477000" y="134711"/>
                  <a:pt x="474078" y="125108"/>
                  <a:pt x="470847" y="117570"/>
                </a:cubicBezTo>
                <a:cubicBezTo>
                  <a:pt x="469718" y="114935"/>
                  <a:pt x="461282" y="74906"/>
                  <a:pt x="457200" y="69803"/>
                </a:cubicBezTo>
                <a:cubicBezTo>
                  <a:pt x="452077" y="63399"/>
                  <a:pt x="443552" y="60705"/>
                  <a:pt x="436728" y="56156"/>
                </a:cubicBezTo>
                <a:cubicBezTo>
                  <a:pt x="374719" y="65013"/>
                  <a:pt x="404220" y="57893"/>
                  <a:pt x="348018" y="76627"/>
                </a:cubicBezTo>
                <a:cubicBezTo>
                  <a:pt x="341194" y="78902"/>
                  <a:pt x="333531" y="79461"/>
                  <a:pt x="327546" y="83451"/>
                </a:cubicBezTo>
                <a:cubicBezTo>
                  <a:pt x="320722" y="88000"/>
                  <a:pt x="314410" y="93431"/>
                  <a:pt x="307074" y="97099"/>
                </a:cubicBezTo>
                <a:cubicBezTo>
                  <a:pt x="300641" y="100316"/>
                  <a:pt x="292891" y="100430"/>
                  <a:pt x="286603" y="103923"/>
                </a:cubicBezTo>
                <a:cubicBezTo>
                  <a:pt x="272264" y="111889"/>
                  <a:pt x="245659" y="131218"/>
                  <a:pt x="245659" y="131218"/>
                </a:cubicBezTo>
                <a:cubicBezTo>
                  <a:pt x="220773" y="205876"/>
                  <a:pt x="260461" y="92796"/>
                  <a:pt x="225188" y="172162"/>
                </a:cubicBezTo>
                <a:cubicBezTo>
                  <a:pt x="219345" y="185308"/>
                  <a:pt x="221713" y="202933"/>
                  <a:pt x="211540" y="213105"/>
                </a:cubicBezTo>
                <a:cubicBezTo>
                  <a:pt x="204716" y="219929"/>
                  <a:pt x="197246" y="226162"/>
                  <a:pt x="191068" y="233576"/>
                </a:cubicBezTo>
                <a:cubicBezTo>
                  <a:pt x="185818" y="239876"/>
                  <a:pt x="183220" y="248249"/>
                  <a:pt x="177421" y="254048"/>
                </a:cubicBezTo>
                <a:cubicBezTo>
                  <a:pt x="171622" y="259847"/>
                  <a:pt x="163773" y="263147"/>
                  <a:pt x="156949" y="267696"/>
                </a:cubicBezTo>
                <a:cubicBezTo>
                  <a:pt x="152400" y="274520"/>
                  <a:pt x="149705" y="283044"/>
                  <a:pt x="143301" y="288167"/>
                </a:cubicBezTo>
                <a:cubicBezTo>
                  <a:pt x="137684" y="292660"/>
                  <a:pt x="129745" y="293015"/>
                  <a:pt x="122829" y="294991"/>
                </a:cubicBezTo>
                <a:cubicBezTo>
                  <a:pt x="62850" y="312128"/>
                  <a:pt x="124147" y="292277"/>
                  <a:pt x="75062" y="308639"/>
                </a:cubicBezTo>
                <a:cubicBezTo>
                  <a:pt x="61414" y="322287"/>
                  <a:pt x="40222" y="331272"/>
                  <a:pt x="34119" y="349582"/>
                </a:cubicBezTo>
                <a:lnTo>
                  <a:pt x="20471" y="390526"/>
                </a:lnTo>
                <a:lnTo>
                  <a:pt x="13647" y="410997"/>
                </a:lnTo>
                <a:cubicBezTo>
                  <a:pt x="11372" y="426920"/>
                  <a:pt x="9977" y="442993"/>
                  <a:pt x="6823" y="458765"/>
                </a:cubicBezTo>
                <a:cubicBezTo>
                  <a:pt x="5412" y="465818"/>
                  <a:pt x="0" y="472043"/>
                  <a:pt x="0" y="479236"/>
                </a:cubicBezTo>
                <a:cubicBezTo>
                  <a:pt x="0" y="510603"/>
                  <a:pt x="5243" y="522263"/>
                  <a:pt x="13647" y="547475"/>
                </a:cubicBezTo>
                <a:cubicBezTo>
                  <a:pt x="43217" y="545200"/>
                  <a:pt x="73702" y="548293"/>
                  <a:pt x="102358" y="540651"/>
                </a:cubicBezTo>
                <a:cubicBezTo>
                  <a:pt x="110283" y="538538"/>
                  <a:pt x="112675" y="527674"/>
                  <a:pt x="116006" y="520179"/>
                </a:cubicBezTo>
                <a:cubicBezTo>
                  <a:pt x="121849" y="507033"/>
                  <a:pt x="125104" y="492884"/>
                  <a:pt x="129653" y="479236"/>
                </a:cubicBezTo>
                <a:lnTo>
                  <a:pt x="143301" y="438293"/>
                </a:lnTo>
                <a:cubicBezTo>
                  <a:pt x="147893" y="419927"/>
                  <a:pt x="151028" y="398996"/>
                  <a:pt x="163773" y="383702"/>
                </a:cubicBezTo>
                <a:cubicBezTo>
                  <a:pt x="169023" y="377402"/>
                  <a:pt x="177420" y="374603"/>
                  <a:pt x="184244" y="370054"/>
                </a:cubicBezTo>
                <a:cubicBezTo>
                  <a:pt x="188793" y="363230"/>
                  <a:pt x="191488" y="354705"/>
                  <a:pt x="197892" y="349582"/>
                </a:cubicBezTo>
                <a:cubicBezTo>
                  <a:pt x="216964" y="334325"/>
                  <a:pt x="224812" y="348144"/>
                  <a:pt x="245659" y="349582"/>
                </a:cubicBezTo>
                <a:cubicBezTo>
                  <a:pt x="302435" y="353497"/>
                  <a:pt x="359390" y="354131"/>
                  <a:pt x="416256" y="356406"/>
                </a:cubicBezTo>
                <a:cubicBezTo>
                  <a:pt x="462286" y="402436"/>
                  <a:pt x="438889" y="391247"/>
                  <a:pt x="477671" y="404173"/>
                </a:cubicBezTo>
                <a:cubicBezTo>
                  <a:pt x="516340" y="401899"/>
                  <a:pt x="555134" y="401204"/>
                  <a:pt x="593677" y="397350"/>
                </a:cubicBezTo>
                <a:cubicBezTo>
                  <a:pt x="600834" y="396634"/>
                  <a:pt x="607233" y="392502"/>
                  <a:pt x="614149" y="390526"/>
                </a:cubicBezTo>
                <a:cubicBezTo>
                  <a:pt x="623167" y="387950"/>
                  <a:pt x="632426" y="386278"/>
                  <a:pt x="641444" y="383702"/>
                </a:cubicBezTo>
                <a:cubicBezTo>
                  <a:pt x="659414" y="378568"/>
                  <a:pt x="672668" y="373156"/>
                  <a:pt x="689212" y="363230"/>
                </a:cubicBezTo>
                <a:cubicBezTo>
                  <a:pt x="703277" y="354791"/>
                  <a:pt x="715484" y="343271"/>
                  <a:pt x="730155" y="335935"/>
                </a:cubicBezTo>
                <a:cubicBezTo>
                  <a:pt x="764786" y="318619"/>
                  <a:pt x="748986" y="327930"/>
                  <a:pt x="777922" y="308639"/>
                </a:cubicBezTo>
                <a:cubicBezTo>
                  <a:pt x="782471" y="294991"/>
                  <a:pt x="785137" y="280563"/>
                  <a:pt x="791570" y="267696"/>
                </a:cubicBezTo>
                <a:cubicBezTo>
                  <a:pt x="800668" y="249499"/>
                  <a:pt x="812431" y="232406"/>
                  <a:pt x="818865" y="213105"/>
                </a:cubicBezTo>
                <a:cubicBezTo>
                  <a:pt x="824415" y="196454"/>
                  <a:pt x="826108" y="185391"/>
                  <a:pt x="839337" y="172162"/>
                </a:cubicBezTo>
                <a:cubicBezTo>
                  <a:pt x="850983" y="160516"/>
                  <a:pt x="865018" y="155853"/>
                  <a:pt x="880280" y="151690"/>
                </a:cubicBezTo>
                <a:cubicBezTo>
                  <a:pt x="898376" y="146755"/>
                  <a:pt x="917076" y="143974"/>
                  <a:pt x="934871" y="138042"/>
                </a:cubicBezTo>
                <a:cubicBezTo>
                  <a:pt x="941695" y="135767"/>
                  <a:pt x="948199" y="132058"/>
                  <a:pt x="955343" y="131218"/>
                </a:cubicBezTo>
                <a:cubicBezTo>
                  <a:pt x="987050" y="127488"/>
                  <a:pt x="1019032" y="126669"/>
                  <a:pt x="1050877" y="124394"/>
                </a:cubicBezTo>
                <a:cubicBezTo>
                  <a:pt x="1086910" y="112383"/>
                  <a:pt x="1065364" y="121560"/>
                  <a:pt x="1112292" y="90275"/>
                </a:cubicBezTo>
                <a:lnTo>
                  <a:pt x="1132764" y="76627"/>
                </a:lnTo>
                <a:cubicBezTo>
                  <a:pt x="1119158" y="-45827"/>
                  <a:pt x="1146538" y="15212"/>
                  <a:pt x="941695" y="15212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 rot="21236747">
            <a:off x="2065357" y="563374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chemeClr val="accent6">
                    <a:lumMod val="50000"/>
                  </a:schemeClr>
                </a:solidFill>
              </a:rPr>
              <a:t>Pohoří Atlas</a:t>
            </a:r>
            <a:endParaRPr lang="cs-CZ" sz="1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Rovnoramenný trojúhelník 12"/>
          <p:cNvSpPr/>
          <p:nvPr/>
        </p:nvSpPr>
        <p:spPr>
          <a:xfrm>
            <a:off x="2483768" y="1052736"/>
            <a:ext cx="72008" cy="72008"/>
          </a:xfrm>
          <a:prstGeom prst="triangle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2555776" y="957935"/>
            <a:ext cx="115212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b="1" dirty="0" err="1" smtClean="0">
                <a:solidFill>
                  <a:schemeClr val="bg2"/>
                </a:solidFill>
              </a:rPr>
              <a:t>Jabal</a:t>
            </a:r>
            <a:r>
              <a:rPr lang="cs-CZ" sz="1050" b="1" dirty="0" smtClean="0">
                <a:solidFill>
                  <a:schemeClr val="bg2"/>
                </a:solidFill>
              </a:rPr>
              <a:t> </a:t>
            </a:r>
            <a:r>
              <a:rPr lang="cs-CZ" sz="1050" b="1" dirty="0" err="1" smtClean="0">
                <a:solidFill>
                  <a:schemeClr val="bg2"/>
                </a:solidFill>
              </a:rPr>
              <a:t>Tubkal</a:t>
            </a:r>
            <a:r>
              <a:rPr lang="cs-CZ" sz="1050" b="1" dirty="0" smtClean="0">
                <a:solidFill>
                  <a:schemeClr val="bg2"/>
                </a:solidFill>
              </a:rPr>
              <a:t> (4165 m)</a:t>
            </a:r>
            <a:endParaRPr lang="cs-CZ" sz="1050" b="1" dirty="0">
              <a:solidFill>
                <a:schemeClr val="bg2"/>
              </a:solidFill>
            </a:endParaRPr>
          </a:p>
        </p:txBody>
      </p:sp>
      <p:sp>
        <p:nvSpPr>
          <p:cNvPr id="15" name="Volný tvar 14"/>
          <p:cNvSpPr/>
          <p:nvPr/>
        </p:nvSpPr>
        <p:spPr>
          <a:xfrm rot="738993">
            <a:off x="4110408" y="1703342"/>
            <a:ext cx="168604" cy="416322"/>
          </a:xfrm>
          <a:custGeom>
            <a:avLst/>
            <a:gdLst>
              <a:gd name="connsiteX0" fmla="*/ 77371 w 168604"/>
              <a:gd name="connsiteY0" fmla="*/ 13713 h 416322"/>
              <a:gd name="connsiteX1" fmla="*/ 63723 w 168604"/>
              <a:gd name="connsiteY1" fmla="*/ 68304 h 416322"/>
              <a:gd name="connsiteX2" fmla="*/ 36428 w 168604"/>
              <a:gd name="connsiteY2" fmla="*/ 109247 h 416322"/>
              <a:gd name="connsiteX3" fmla="*/ 9132 w 168604"/>
              <a:gd name="connsiteY3" fmla="*/ 170662 h 416322"/>
              <a:gd name="connsiteX4" fmla="*/ 9132 w 168604"/>
              <a:gd name="connsiteY4" fmla="*/ 368554 h 416322"/>
              <a:gd name="connsiteX5" fmla="*/ 50076 w 168604"/>
              <a:gd name="connsiteY5" fmla="*/ 402674 h 416322"/>
              <a:gd name="connsiteX6" fmla="*/ 91019 w 168604"/>
              <a:gd name="connsiteY6" fmla="*/ 416322 h 416322"/>
              <a:gd name="connsiteX7" fmla="*/ 111491 w 168604"/>
              <a:gd name="connsiteY7" fmla="*/ 409498 h 416322"/>
              <a:gd name="connsiteX8" fmla="*/ 118315 w 168604"/>
              <a:gd name="connsiteY8" fmla="*/ 389026 h 416322"/>
              <a:gd name="connsiteX9" fmla="*/ 131962 w 168604"/>
              <a:gd name="connsiteY9" fmla="*/ 368554 h 416322"/>
              <a:gd name="connsiteX10" fmla="*/ 145610 w 168604"/>
              <a:gd name="connsiteY10" fmla="*/ 327611 h 416322"/>
              <a:gd name="connsiteX11" fmla="*/ 152434 w 168604"/>
              <a:gd name="connsiteY11" fmla="*/ 307140 h 416322"/>
              <a:gd name="connsiteX12" fmla="*/ 159258 w 168604"/>
              <a:gd name="connsiteY12" fmla="*/ 286668 h 416322"/>
              <a:gd name="connsiteX13" fmla="*/ 166082 w 168604"/>
              <a:gd name="connsiteY13" fmla="*/ 184310 h 416322"/>
              <a:gd name="connsiteX14" fmla="*/ 145610 w 168604"/>
              <a:gd name="connsiteY14" fmla="*/ 47832 h 416322"/>
              <a:gd name="connsiteX15" fmla="*/ 84195 w 168604"/>
              <a:gd name="connsiteY15" fmla="*/ 65 h 416322"/>
              <a:gd name="connsiteX16" fmla="*/ 77371 w 168604"/>
              <a:gd name="connsiteY16" fmla="*/ 13713 h 416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68604" h="416322">
                <a:moveTo>
                  <a:pt x="77371" y="13713"/>
                </a:moveTo>
                <a:cubicBezTo>
                  <a:pt x="73959" y="25086"/>
                  <a:pt x="70280" y="56501"/>
                  <a:pt x="63723" y="68304"/>
                </a:cubicBezTo>
                <a:cubicBezTo>
                  <a:pt x="55757" y="82642"/>
                  <a:pt x="41615" y="93686"/>
                  <a:pt x="36428" y="109247"/>
                </a:cubicBezTo>
                <a:cubicBezTo>
                  <a:pt x="20186" y="157971"/>
                  <a:pt x="30760" y="138220"/>
                  <a:pt x="9132" y="170662"/>
                </a:cubicBezTo>
                <a:cubicBezTo>
                  <a:pt x="710" y="246470"/>
                  <a:pt x="-6305" y="279787"/>
                  <a:pt x="9132" y="368554"/>
                </a:cubicBezTo>
                <a:cubicBezTo>
                  <a:pt x="10478" y="376295"/>
                  <a:pt x="42756" y="399421"/>
                  <a:pt x="50076" y="402674"/>
                </a:cubicBezTo>
                <a:cubicBezTo>
                  <a:pt x="63222" y="408517"/>
                  <a:pt x="91019" y="416322"/>
                  <a:pt x="91019" y="416322"/>
                </a:cubicBezTo>
                <a:cubicBezTo>
                  <a:pt x="97843" y="414047"/>
                  <a:pt x="106405" y="414584"/>
                  <a:pt x="111491" y="409498"/>
                </a:cubicBezTo>
                <a:cubicBezTo>
                  <a:pt x="116577" y="404412"/>
                  <a:pt x="115098" y="395460"/>
                  <a:pt x="118315" y="389026"/>
                </a:cubicBezTo>
                <a:cubicBezTo>
                  <a:pt x="121983" y="381691"/>
                  <a:pt x="128631" y="376048"/>
                  <a:pt x="131962" y="368554"/>
                </a:cubicBezTo>
                <a:cubicBezTo>
                  <a:pt x="137805" y="355408"/>
                  <a:pt x="141061" y="341259"/>
                  <a:pt x="145610" y="327611"/>
                </a:cubicBezTo>
                <a:lnTo>
                  <a:pt x="152434" y="307140"/>
                </a:lnTo>
                <a:lnTo>
                  <a:pt x="159258" y="286668"/>
                </a:lnTo>
                <a:cubicBezTo>
                  <a:pt x="161533" y="252549"/>
                  <a:pt x="166082" y="218505"/>
                  <a:pt x="166082" y="184310"/>
                </a:cubicBezTo>
                <a:cubicBezTo>
                  <a:pt x="166082" y="130563"/>
                  <a:pt x="179198" y="85618"/>
                  <a:pt x="145610" y="47832"/>
                </a:cubicBezTo>
                <a:cubicBezTo>
                  <a:pt x="116067" y="14596"/>
                  <a:pt x="116833" y="8225"/>
                  <a:pt x="84195" y="65"/>
                </a:cubicBezTo>
                <a:cubicBezTo>
                  <a:pt x="81988" y="-487"/>
                  <a:pt x="80783" y="2340"/>
                  <a:pt x="77371" y="13713"/>
                </a:cubicBez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 rot="17957165">
            <a:off x="3518282" y="1665801"/>
            <a:ext cx="980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solidFill>
                  <a:schemeClr val="accent6">
                    <a:lumMod val="50000"/>
                  </a:schemeClr>
                </a:solidFill>
              </a:rPr>
              <a:t>Plošina </a:t>
            </a:r>
            <a:r>
              <a:rPr lang="cs-CZ" sz="1000" dirty="0" err="1" smtClean="0">
                <a:solidFill>
                  <a:schemeClr val="accent6">
                    <a:lumMod val="50000"/>
                  </a:schemeClr>
                </a:solidFill>
              </a:rPr>
              <a:t>Tibesti</a:t>
            </a:r>
            <a:endParaRPr lang="cs-CZ" sz="1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Volný tvar 16"/>
          <p:cNvSpPr/>
          <p:nvPr/>
        </p:nvSpPr>
        <p:spPr>
          <a:xfrm>
            <a:off x="4564197" y="2279176"/>
            <a:ext cx="179654" cy="348018"/>
          </a:xfrm>
          <a:custGeom>
            <a:avLst/>
            <a:gdLst>
              <a:gd name="connsiteX0" fmla="*/ 116985 w 179654"/>
              <a:gd name="connsiteY0" fmla="*/ 27296 h 348018"/>
              <a:gd name="connsiteX1" fmla="*/ 62394 w 179654"/>
              <a:gd name="connsiteY1" fmla="*/ 54591 h 348018"/>
              <a:gd name="connsiteX2" fmla="*/ 48746 w 179654"/>
              <a:gd name="connsiteY2" fmla="*/ 75063 h 348018"/>
              <a:gd name="connsiteX3" fmla="*/ 41922 w 179654"/>
              <a:gd name="connsiteY3" fmla="*/ 95534 h 348018"/>
              <a:gd name="connsiteX4" fmla="*/ 14627 w 179654"/>
              <a:gd name="connsiteY4" fmla="*/ 136478 h 348018"/>
              <a:gd name="connsiteX5" fmla="*/ 7803 w 179654"/>
              <a:gd name="connsiteY5" fmla="*/ 272955 h 348018"/>
              <a:gd name="connsiteX6" fmla="*/ 14627 w 179654"/>
              <a:gd name="connsiteY6" fmla="*/ 300251 h 348018"/>
              <a:gd name="connsiteX7" fmla="*/ 35099 w 179654"/>
              <a:gd name="connsiteY7" fmla="*/ 341194 h 348018"/>
              <a:gd name="connsiteX8" fmla="*/ 55570 w 179654"/>
              <a:gd name="connsiteY8" fmla="*/ 348018 h 348018"/>
              <a:gd name="connsiteX9" fmla="*/ 89690 w 179654"/>
              <a:gd name="connsiteY9" fmla="*/ 341194 h 348018"/>
              <a:gd name="connsiteX10" fmla="*/ 110161 w 179654"/>
              <a:gd name="connsiteY10" fmla="*/ 334370 h 348018"/>
              <a:gd name="connsiteX11" fmla="*/ 123809 w 179654"/>
              <a:gd name="connsiteY11" fmla="*/ 293427 h 348018"/>
              <a:gd name="connsiteX12" fmla="*/ 137457 w 179654"/>
              <a:gd name="connsiteY12" fmla="*/ 252484 h 348018"/>
              <a:gd name="connsiteX13" fmla="*/ 144281 w 179654"/>
              <a:gd name="connsiteY13" fmla="*/ 232012 h 348018"/>
              <a:gd name="connsiteX14" fmla="*/ 157928 w 179654"/>
              <a:gd name="connsiteY14" fmla="*/ 211540 h 348018"/>
              <a:gd name="connsiteX15" fmla="*/ 171576 w 179654"/>
              <a:gd name="connsiteY15" fmla="*/ 170597 h 348018"/>
              <a:gd name="connsiteX16" fmla="*/ 144281 w 179654"/>
              <a:gd name="connsiteY16" fmla="*/ 6824 h 348018"/>
              <a:gd name="connsiteX17" fmla="*/ 123809 w 179654"/>
              <a:gd name="connsiteY17" fmla="*/ 0 h 348018"/>
              <a:gd name="connsiteX18" fmla="*/ 96513 w 179654"/>
              <a:gd name="connsiteY18" fmla="*/ 34120 h 348018"/>
              <a:gd name="connsiteX19" fmla="*/ 116985 w 179654"/>
              <a:gd name="connsiteY19" fmla="*/ 27296 h 348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79654" h="348018">
                <a:moveTo>
                  <a:pt x="116985" y="27296"/>
                </a:moveTo>
                <a:cubicBezTo>
                  <a:pt x="111299" y="30708"/>
                  <a:pt x="76023" y="40962"/>
                  <a:pt x="62394" y="54591"/>
                </a:cubicBezTo>
                <a:cubicBezTo>
                  <a:pt x="56595" y="60390"/>
                  <a:pt x="52414" y="67727"/>
                  <a:pt x="48746" y="75063"/>
                </a:cubicBezTo>
                <a:cubicBezTo>
                  <a:pt x="45529" y="81496"/>
                  <a:pt x="45415" y="89246"/>
                  <a:pt x="41922" y="95534"/>
                </a:cubicBezTo>
                <a:cubicBezTo>
                  <a:pt x="33956" y="109873"/>
                  <a:pt x="14627" y="136478"/>
                  <a:pt x="14627" y="136478"/>
                </a:cubicBezTo>
                <a:cubicBezTo>
                  <a:pt x="-3751" y="209988"/>
                  <a:pt x="-3373" y="183552"/>
                  <a:pt x="7803" y="272955"/>
                </a:cubicBezTo>
                <a:cubicBezTo>
                  <a:pt x="8966" y="282261"/>
                  <a:pt x="12050" y="291233"/>
                  <a:pt x="14627" y="300251"/>
                </a:cubicBezTo>
                <a:cubicBezTo>
                  <a:pt x="18290" y="313072"/>
                  <a:pt x="24022" y="332332"/>
                  <a:pt x="35099" y="341194"/>
                </a:cubicBezTo>
                <a:cubicBezTo>
                  <a:pt x="40716" y="345687"/>
                  <a:pt x="48746" y="345743"/>
                  <a:pt x="55570" y="348018"/>
                </a:cubicBezTo>
                <a:cubicBezTo>
                  <a:pt x="66943" y="345743"/>
                  <a:pt x="78438" y="344007"/>
                  <a:pt x="89690" y="341194"/>
                </a:cubicBezTo>
                <a:cubicBezTo>
                  <a:pt x="96668" y="339449"/>
                  <a:pt x="105980" y="340223"/>
                  <a:pt x="110161" y="334370"/>
                </a:cubicBezTo>
                <a:cubicBezTo>
                  <a:pt x="118523" y="322664"/>
                  <a:pt x="119260" y="307075"/>
                  <a:pt x="123809" y="293427"/>
                </a:cubicBezTo>
                <a:lnTo>
                  <a:pt x="137457" y="252484"/>
                </a:lnTo>
                <a:cubicBezTo>
                  <a:pt x="139732" y="245660"/>
                  <a:pt x="140291" y="237997"/>
                  <a:pt x="144281" y="232012"/>
                </a:cubicBezTo>
                <a:cubicBezTo>
                  <a:pt x="148830" y="225188"/>
                  <a:pt x="154597" y="219034"/>
                  <a:pt x="157928" y="211540"/>
                </a:cubicBezTo>
                <a:cubicBezTo>
                  <a:pt x="163771" y="198394"/>
                  <a:pt x="171576" y="170597"/>
                  <a:pt x="171576" y="170597"/>
                </a:cubicBezTo>
                <a:cubicBezTo>
                  <a:pt x="167323" y="77029"/>
                  <a:pt x="205950" y="37659"/>
                  <a:pt x="144281" y="6824"/>
                </a:cubicBezTo>
                <a:cubicBezTo>
                  <a:pt x="137847" y="3607"/>
                  <a:pt x="130633" y="2275"/>
                  <a:pt x="123809" y="0"/>
                </a:cubicBezTo>
                <a:cubicBezTo>
                  <a:pt x="100573" y="15491"/>
                  <a:pt x="103106" y="7751"/>
                  <a:pt x="96513" y="34120"/>
                </a:cubicBezTo>
                <a:cubicBezTo>
                  <a:pt x="95961" y="36326"/>
                  <a:pt x="122671" y="23884"/>
                  <a:pt x="116985" y="27296"/>
                </a:cubicBez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 rot="17694977">
            <a:off x="4197080" y="2181058"/>
            <a:ext cx="57033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err="1" smtClean="0">
                <a:solidFill>
                  <a:schemeClr val="accent6">
                    <a:lumMod val="50000"/>
                  </a:schemeClr>
                </a:solidFill>
              </a:rPr>
              <a:t>Darfúr</a:t>
            </a:r>
            <a:endParaRPr lang="cs-CZ" sz="105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9" name="Volný tvar 18"/>
          <p:cNvSpPr/>
          <p:nvPr/>
        </p:nvSpPr>
        <p:spPr>
          <a:xfrm>
            <a:off x="5465928" y="2436125"/>
            <a:ext cx="614150" cy="914400"/>
          </a:xfrm>
          <a:custGeom>
            <a:avLst/>
            <a:gdLst>
              <a:gd name="connsiteX0" fmla="*/ 259308 w 614150"/>
              <a:gd name="connsiteY0" fmla="*/ 47768 h 914400"/>
              <a:gd name="connsiteX1" fmla="*/ 225188 w 614150"/>
              <a:gd name="connsiteY1" fmla="*/ 81887 h 914400"/>
              <a:gd name="connsiteX2" fmla="*/ 184245 w 614150"/>
              <a:gd name="connsiteY2" fmla="*/ 109182 h 914400"/>
              <a:gd name="connsiteX3" fmla="*/ 163773 w 614150"/>
              <a:gd name="connsiteY3" fmla="*/ 122830 h 914400"/>
              <a:gd name="connsiteX4" fmla="*/ 122830 w 614150"/>
              <a:gd name="connsiteY4" fmla="*/ 163774 h 914400"/>
              <a:gd name="connsiteX5" fmla="*/ 109182 w 614150"/>
              <a:gd name="connsiteY5" fmla="*/ 184245 h 914400"/>
              <a:gd name="connsiteX6" fmla="*/ 75063 w 614150"/>
              <a:gd name="connsiteY6" fmla="*/ 225188 h 914400"/>
              <a:gd name="connsiteX7" fmla="*/ 54591 w 614150"/>
              <a:gd name="connsiteY7" fmla="*/ 286603 h 914400"/>
              <a:gd name="connsiteX8" fmla="*/ 47768 w 614150"/>
              <a:gd name="connsiteY8" fmla="*/ 307075 h 914400"/>
              <a:gd name="connsiteX9" fmla="*/ 34120 w 614150"/>
              <a:gd name="connsiteY9" fmla="*/ 354842 h 914400"/>
              <a:gd name="connsiteX10" fmla="*/ 27296 w 614150"/>
              <a:gd name="connsiteY10" fmla="*/ 382138 h 914400"/>
              <a:gd name="connsiteX11" fmla="*/ 13648 w 614150"/>
              <a:gd name="connsiteY11" fmla="*/ 423081 h 914400"/>
              <a:gd name="connsiteX12" fmla="*/ 0 w 614150"/>
              <a:gd name="connsiteY12" fmla="*/ 484496 h 914400"/>
              <a:gd name="connsiteX13" fmla="*/ 6824 w 614150"/>
              <a:gd name="connsiteY13" fmla="*/ 682388 h 914400"/>
              <a:gd name="connsiteX14" fmla="*/ 20472 w 614150"/>
              <a:gd name="connsiteY14" fmla="*/ 723332 h 914400"/>
              <a:gd name="connsiteX15" fmla="*/ 27296 w 614150"/>
              <a:gd name="connsiteY15" fmla="*/ 743803 h 914400"/>
              <a:gd name="connsiteX16" fmla="*/ 47768 w 614150"/>
              <a:gd name="connsiteY16" fmla="*/ 757451 h 914400"/>
              <a:gd name="connsiteX17" fmla="*/ 75063 w 614150"/>
              <a:gd name="connsiteY17" fmla="*/ 791571 h 914400"/>
              <a:gd name="connsiteX18" fmla="*/ 116006 w 614150"/>
              <a:gd name="connsiteY18" fmla="*/ 832514 h 914400"/>
              <a:gd name="connsiteX19" fmla="*/ 184245 w 614150"/>
              <a:gd name="connsiteY19" fmla="*/ 873457 h 914400"/>
              <a:gd name="connsiteX20" fmla="*/ 204717 w 614150"/>
              <a:gd name="connsiteY20" fmla="*/ 887105 h 914400"/>
              <a:gd name="connsiteX21" fmla="*/ 266132 w 614150"/>
              <a:gd name="connsiteY21" fmla="*/ 907576 h 914400"/>
              <a:gd name="connsiteX22" fmla="*/ 286603 w 614150"/>
              <a:gd name="connsiteY22" fmla="*/ 914400 h 914400"/>
              <a:gd name="connsiteX23" fmla="*/ 450376 w 614150"/>
              <a:gd name="connsiteY23" fmla="*/ 907576 h 914400"/>
              <a:gd name="connsiteX24" fmla="*/ 470848 w 614150"/>
              <a:gd name="connsiteY24" fmla="*/ 893929 h 914400"/>
              <a:gd name="connsiteX25" fmla="*/ 511791 w 614150"/>
              <a:gd name="connsiteY25" fmla="*/ 812042 h 914400"/>
              <a:gd name="connsiteX26" fmla="*/ 518615 w 614150"/>
              <a:gd name="connsiteY26" fmla="*/ 791571 h 914400"/>
              <a:gd name="connsiteX27" fmla="*/ 539087 w 614150"/>
              <a:gd name="connsiteY27" fmla="*/ 777923 h 914400"/>
              <a:gd name="connsiteX28" fmla="*/ 552735 w 614150"/>
              <a:gd name="connsiteY28" fmla="*/ 757451 h 914400"/>
              <a:gd name="connsiteX29" fmla="*/ 566382 w 614150"/>
              <a:gd name="connsiteY29" fmla="*/ 709684 h 914400"/>
              <a:gd name="connsiteX30" fmla="*/ 600502 w 614150"/>
              <a:gd name="connsiteY30" fmla="*/ 668741 h 914400"/>
              <a:gd name="connsiteX31" fmla="*/ 614150 w 614150"/>
              <a:gd name="connsiteY31" fmla="*/ 580030 h 914400"/>
              <a:gd name="connsiteX32" fmla="*/ 607326 w 614150"/>
              <a:gd name="connsiteY32" fmla="*/ 388962 h 914400"/>
              <a:gd name="connsiteX33" fmla="*/ 600502 w 614150"/>
              <a:gd name="connsiteY33" fmla="*/ 361666 h 914400"/>
              <a:gd name="connsiteX34" fmla="*/ 566382 w 614150"/>
              <a:gd name="connsiteY34" fmla="*/ 300251 h 914400"/>
              <a:gd name="connsiteX35" fmla="*/ 552735 w 614150"/>
              <a:gd name="connsiteY35" fmla="*/ 279779 h 914400"/>
              <a:gd name="connsiteX36" fmla="*/ 525439 w 614150"/>
              <a:gd name="connsiteY36" fmla="*/ 232012 h 914400"/>
              <a:gd name="connsiteX37" fmla="*/ 498144 w 614150"/>
              <a:gd name="connsiteY37" fmla="*/ 191069 h 914400"/>
              <a:gd name="connsiteX38" fmla="*/ 484496 w 614150"/>
              <a:gd name="connsiteY38" fmla="*/ 170597 h 914400"/>
              <a:gd name="connsiteX39" fmla="*/ 443553 w 614150"/>
              <a:gd name="connsiteY39" fmla="*/ 88711 h 914400"/>
              <a:gd name="connsiteX40" fmla="*/ 416257 w 614150"/>
              <a:gd name="connsiteY40" fmla="*/ 47768 h 914400"/>
              <a:gd name="connsiteX41" fmla="*/ 395785 w 614150"/>
              <a:gd name="connsiteY41" fmla="*/ 34120 h 914400"/>
              <a:gd name="connsiteX42" fmla="*/ 382138 w 614150"/>
              <a:gd name="connsiteY42" fmla="*/ 13648 h 914400"/>
              <a:gd name="connsiteX43" fmla="*/ 341194 w 614150"/>
              <a:gd name="connsiteY43" fmla="*/ 0 h 914400"/>
              <a:gd name="connsiteX44" fmla="*/ 266132 w 614150"/>
              <a:gd name="connsiteY44" fmla="*/ 13648 h 914400"/>
              <a:gd name="connsiteX45" fmla="*/ 245660 w 614150"/>
              <a:gd name="connsiteY45" fmla="*/ 34120 h 914400"/>
              <a:gd name="connsiteX46" fmla="*/ 259308 w 614150"/>
              <a:gd name="connsiteY46" fmla="*/ 47768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614150" h="914400">
                <a:moveTo>
                  <a:pt x="259308" y="47768"/>
                </a:moveTo>
                <a:cubicBezTo>
                  <a:pt x="255896" y="55729"/>
                  <a:pt x="237636" y="71702"/>
                  <a:pt x="225188" y="81887"/>
                </a:cubicBezTo>
                <a:cubicBezTo>
                  <a:pt x="212493" y="92273"/>
                  <a:pt x="197893" y="100084"/>
                  <a:pt x="184245" y="109182"/>
                </a:cubicBezTo>
                <a:cubicBezTo>
                  <a:pt x="177421" y="113731"/>
                  <a:pt x="169572" y="117031"/>
                  <a:pt x="163773" y="122830"/>
                </a:cubicBezTo>
                <a:cubicBezTo>
                  <a:pt x="150125" y="136478"/>
                  <a:pt x="133537" y="147715"/>
                  <a:pt x="122830" y="163774"/>
                </a:cubicBezTo>
                <a:cubicBezTo>
                  <a:pt x="118281" y="170598"/>
                  <a:pt x="114432" y="177945"/>
                  <a:pt x="109182" y="184245"/>
                </a:cubicBezTo>
                <a:cubicBezTo>
                  <a:pt x="65398" y="236786"/>
                  <a:pt x="108948" y="174363"/>
                  <a:pt x="75063" y="225188"/>
                </a:cubicBezTo>
                <a:lnTo>
                  <a:pt x="54591" y="286603"/>
                </a:lnTo>
                <a:cubicBezTo>
                  <a:pt x="52316" y="293427"/>
                  <a:pt x="49513" y="300097"/>
                  <a:pt x="47768" y="307075"/>
                </a:cubicBezTo>
                <a:cubicBezTo>
                  <a:pt x="26434" y="392409"/>
                  <a:pt x="53700" y="286314"/>
                  <a:pt x="34120" y="354842"/>
                </a:cubicBezTo>
                <a:cubicBezTo>
                  <a:pt x="31543" y="363860"/>
                  <a:pt x="29991" y="373155"/>
                  <a:pt x="27296" y="382138"/>
                </a:cubicBezTo>
                <a:cubicBezTo>
                  <a:pt x="23162" y="395917"/>
                  <a:pt x="16469" y="408974"/>
                  <a:pt x="13648" y="423081"/>
                </a:cubicBezTo>
                <a:cubicBezTo>
                  <a:pt x="4985" y="466397"/>
                  <a:pt x="9637" y="445948"/>
                  <a:pt x="0" y="484496"/>
                </a:cubicBezTo>
                <a:cubicBezTo>
                  <a:pt x="2275" y="550460"/>
                  <a:pt x="1187" y="616626"/>
                  <a:pt x="6824" y="682388"/>
                </a:cubicBezTo>
                <a:cubicBezTo>
                  <a:pt x="8053" y="696722"/>
                  <a:pt x="15923" y="709684"/>
                  <a:pt x="20472" y="723332"/>
                </a:cubicBezTo>
                <a:cubicBezTo>
                  <a:pt x="22747" y="730156"/>
                  <a:pt x="21311" y="739813"/>
                  <a:pt x="27296" y="743803"/>
                </a:cubicBezTo>
                <a:lnTo>
                  <a:pt x="47768" y="757451"/>
                </a:lnTo>
                <a:cubicBezTo>
                  <a:pt x="59626" y="793031"/>
                  <a:pt x="45822" y="765579"/>
                  <a:pt x="75063" y="791571"/>
                </a:cubicBezTo>
                <a:cubicBezTo>
                  <a:pt x="89489" y="804394"/>
                  <a:pt x="99947" y="821808"/>
                  <a:pt x="116006" y="832514"/>
                </a:cubicBezTo>
                <a:cubicBezTo>
                  <a:pt x="216181" y="899295"/>
                  <a:pt x="110795" y="831485"/>
                  <a:pt x="184245" y="873457"/>
                </a:cubicBezTo>
                <a:cubicBezTo>
                  <a:pt x="191366" y="877526"/>
                  <a:pt x="197222" y="883774"/>
                  <a:pt x="204717" y="887105"/>
                </a:cubicBezTo>
                <a:cubicBezTo>
                  <a:pt x="204747" y="887119"/>
                  <a:pt x="255880" y="904159"/>
                  <a:pt x="266132" y="907576"/>
                </a:cubicBezTo>
                <a:lnTo>
                  <a:pt x="286603" y="914400"/>
                </a:lnTo>
                <a:cubicBezTo>
                  <a:pt x="341194" y="912125"/>
                  <a:pt x="396072" y="913610"/>
                  <a:pt x="450376" y="907576"/>
                </a:cubicBezTo>
                <a:cubicBezTo>
                  <a:pt x="458527" y="906670"/>
                  <a:pt x="465447" y="900101"/>
                  <a:pt x="470848" y="893929"/>
                </a:cubicBezTo>
                <a:cubicBezTo>
                  <a:pt x="499341" y="861366"/>
                  <a:pt x="498906" y="850698"/>
                  <a:pt x="511791" y="812042"/>
                </a:cubicBezTo>
                <a:cubicBezTo>
                  <a:pt x="514066" y="805218"/>
                  <a:pt x="512630" y="795561"/>
                  <a:pt x="518615" y="791571"/>
                </a:cubicBezTo>
                <a:lnTo>
                  <a:pt x="539087" y="777923"/>
                </a:lnTo>
                <a:cubicBezTo>
                  <a:pt x="543636" y="771099"/>
                  <a:pt x="549504" y="764989"/>
                  <a:pt x="552735" y="757451"/>
                </a:cubicBezTo>
                <a:cubicBezTo>
                  <a:pt x="565847" y="726858"/>
                  <a:pt x="553109" y="736231"/>
                  <a:pt x="566382" y="709684"/>
                </a:cubicBezTo>
                <a:cubicBezTo>
                  <a:pt x="575882" y="690683"/>
                  <a:pt x="585410" y="683832"/>
                  <a:pt x="600502" y="668741"/>
                </a:cubicBezTo>
                <a:cubicBezTo>
                  <a:pt x="605697" y="642768"/>
                  <a:pt x="614150" y="604817"/>
                  <a:pt x="614150" y="580030"/>
                </a:cubicBezTo>
                <a:cubicBezTo>
                  <a:pt x="614150" y="516300"/>
                  <a:pt x="611301" y="452568"/>
                  <a:pt x="607326" y="388962"/>
                </a:cubicBezTo>
                <a:cubicBezTo>
                  <a:pt x="606741" y="379602"/>
                  <a:pt x="603079" y="370684"/>
                  <a:pt x="600502" y="361666"/>
                </a:cubicBezTo>
                <a:cubicBezTo>
                  <a:pt x="591493" y="330136"/>
                  <a:pt x="590822" y="336911"/>
                  <a:pt x="566382" y="300251"/>
                </a:cubicBezTo>
                <a:cubicBezTo>
                  <a:pt x="561833" y="293427"/>
                  <a:pt x="555329" y="287559"/>
                  <a:pt x="552735" y="279779"/>
                </a:cubicBezTo>
                <a:cubicBezTo>
                  <a:pt x="541364" y="245668"/>
                  <a:pt x="551729" y="269570"/>
                  <a:pt x="525439" y="232012"/>
                </a:cubicBezTo>
                <a:cubicBezTo>
                  <a:pt x="516033" y="218575"/>
                  <a:pt x="507242" y="204717"/>
                  <a:pt x="498144" y="191069"/>
                </a:cubicBezTo>
                <a:cubicBezTo>
                  <a:pt x="493595" y="184245"/>
                  <a:pt x="487090" y="178378"/>
                  <a:pt x="484496" y="170597"/>
                </a:cubicBezTo>
                <a:cubicBezTo>
                  <a:pt x="465661" y="114094"/>
                  <a:pt x="478828" y="141623"/>
                  <a:pt x="443553" y="88711"/>
                </a:cubicBezTo>
                <a:cubicBezTo>
                  <a:pt x="443552" y="88710"/>
                  <a:pt x="416259" y="47769"/>
                  <a:pt x="416257" y="47768"/>
                </a:cubicBezTo>
                <a:lnTo>
                  <a:pt x="395785" y="34120"/>
                </a:lnTo>
                <a:cubicBezTo>
                  <a:pt x="391236" y="27296"/>
                  <a:pt x="389093" y="17995"/>
                  <a:pt x="382138" y="13648"/>
                </a:cubicBezTo>
                <a:cubicBezTo>
                  <a:pt x="369939" y="6023"/>
                  <a:pt x="341194" y="0"/>
                  <a:pt x="341194" y="0"/>
                </a:cubicBezTo>
                <a:cubicBezTo>
                  <a:pt x="338879" y="289"/>
                  <a:pt x="280697" y="3938"/>
                  <a:pt x="266132" y="13648"/>
                </a:cubicBezTo>
                <a:cubicBezTo>
                  <a:pt x="258102" y="19001"/>
                  <a:pt x="249049" y="25084"/>
                  <a:pt x="245660" y="34120"/>
                </a:cubicBezTo>
                <a:cubicBezTo>
                  <a:pt x="241667" y="44769"/>
                  <a:pt x="262720" y="39807"/>
                  <a:pt x="259308" y="47768"/>
                </a:cubicBez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5148064" y="2185119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chemeClr val="accent6">
                    <a:lumMod val="50000"/>
                  </a:schemeClr>
                </a:solidFill>
              </a:rPr>
              <a:t>Etiopská vysočina</a:t>
            </a:r>
            <a:endParaRPr lang="cs-CZ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1" name="Rovnoramenný trojúhelník 20"/>
          <p:cNvSpPr/>
          <p:nvPr/>
        </p:nvSpPr>
        <p:spPr>
          <a:xfrm>
            <a:off x="5796136" y="2564904"/>
            <a:ext cx="72008" cy="72008"/>
          </a:xfrm>
          <a:prstGeom prst="triangle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extovéPole 23"/>
          <p:cNvSpPr txBox="1"/>
          <p:nvPr/>
        </p:nvSpPr>
        <p:spPr>
          <a:xfrm>
            <a:off x="5868144" y="2492896"/>
            <a:ext cx="115212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b="1" dirty="0" smtClean="0">
                <a:solidFill>
                  <a:schemeClr val="bg2"/>
                </a:solidFill>
              </a:rPr>
              <a:t>Ras </a:t>
            </a:r>
            <a:r>
              <a:rPr lang="cs-CZ" sz="1050" b="1" dirty="0" err="1" smtClean="0">
                <a:solidFill>
                  <a:schemeClr val="bg2"/>
                </a:solidFill>
              </a:rPr>
              <a:t>Dashan</a:t>
            </a:r>
            <a:r>
              <a:rPr lang="cs-CZ" sz="1050" b="1" dirty="0" smtClean="0">
                <a:solidFill>
                  <a:schemeClr val="bg2"/>
                </a:solidFill>
              </a:rPr>
              <a:t> (4620 m)</a:t>
            </a:r>
            <a:endParaRPr lang="cs-CZ" sz="1050" b="1" dirty="0">
              <a:solidFill>
                <a:schemeClr val="bg2"/>
              </a:solidFill>
            </a:endParaRPr>
          </a:p>
        </p:txBody>
      </p:sp>
      <p:sp>
        <p:nvSpPr>
          <p:cNvPr id="25" name="Volný tvar 24"/>
          <p:cNvSpPr/>
          <p:nvPr/>
        </p:nvSpPr>
        <p:spPr>
          <a:xfrm>
            <a:off x="2040340" y="2719775"/>
            <a:ext cx="471832" cy="318367"/>
          </a:xfrm>
          <a:custGeom>
            <a:avLst/>
            <a:gdLst>
              <a:gd name="connsiteX0" fmla="*/ 129654 w 471832"/>
              <a:gd name="connsiteY0" fmla="*/ 9777 h 318367"/>
              <a:gd name="connsiteX1" fmla="*/ 6824 w 471832"/>
              <a:gd name="connsiteY1" fmla="*/ 9777 h 318367"/>
              <a:gd name="connsiteX2" fmla="*/ 0 w 471832"/>
              <a:gd name="connsiteY2" fmla="*/ 30249 h 318367"/>
              <a:gd name="connsiteX3" fmla="*/ 6824 w 471832"/>
              <a:gd name="connsiteY3" fmla="*/ 118959 h 318367"/>
              <a:gd name="connsiteX4" fmla="*/ 20472 w 471832"/>
              <a:gd name="connsiteY4" fmla="*/ 159903 h 318367"/>
              <a:gd name="connsiteX5" fmla="*/ 61415 w 471832"/>
              <a:gd name="connsiteY5" fmla="*/ 187198 h 318367"/>
              <a:gd name="connsiteX6" fmla="*/ 102359 w 471832"/>
              <a:gd name="connsiteY6" fmla="*/ 200846 h 318367"/>
              <a:gd name="connsiteX7" fmla="*/ 143302 w 471832"/>
              <a:gd name="connsiteY7" fmla="*/ 228141 h 318367"/>
              <a:gd name="connsiteX8" fmla="*/ 163773 w 471832"/>
              <a:gd name="connsiteY8" fmla="*/ 241789 h 318367"/>
              <a:gd name="connsiteX9" fmla="*/ 204717 w 471832"/>
              <a:gd name="connsiteY9" fmla="*/ 262261 h 318367"/>
              <a:gd name="connsiteX10" fmla="*/ 225188 w 471832"/>
              <a:gd name="connsiteY10" fmla="*/ 269085 h 318367"/>
              <a:gd name="connsiteX11" fmla="*/ 245660 w 471832"/>
              <a:gd name="connsiteY11" fmla="*/ 282732 h 318367"/>
              <a:gd name="connsiteX12" fmla="*/ 286603 w 471832"/>
              <a:gd name="connsiteY12" fmla="*/ 296380 h 318367"/>
              <a:gd name="connsiteX13" fmla="*/ 307075 w 471832"/>
              <a:gd name="connsiteY13" fmla="*/ 303204 h 318367"/>
              <a:gd name="connsiteX14" fmla="*/ 423081 w 471832"/>
              <a:gd name="connsiteY14" fmla="*/ 316852 h 318367"/>
              <a:gd name="connsiteX15" fmla="*/ 470848 w 471832"/>
              <a:gd name="connsiteY15" fmla="*/ 310028 h 318367"/>
              <a:gd name="connsiteX16" fmla="*/ 457200 w 471832"/>
              <a:gd name="connsiteY16" fmla="*/ 180374 h 318367"/>
              <a:gd name="connsiteX17" fmla="*/ 443553 w 471832"/>
              <a:gd name="connsiteY17" fmla="*/ 159903 h 318367"/>
              <a:gd name="connsiteX18" fmla="*/ 423081 w 471832"/>
              <a:gd name="connsiteY18" fmla="*/ 139431 h 318367"/>
              <a:gd name="connsiteX19" fmla="*/ 409433 w 471832"/>
              <a:gd name="connsiteY19" fmla="*/ 118959 h 318367"/>
              <a:gd name="connsiteX20" fmla="*/ 368490 w 471832"/>
              <a:gd name="connsiteY20" fmla="*/ 84840 h 318367"/>
              <a:gd name="connsiteX21" fmla="*/ 327547 w 471832"/>
              <a:gd name="connsiteY21" fmla="*/ 71192 h 318367"/>
              <a:gd name="connsiteX22" fmla="*/ 286603 w 471832"/>
              <a:gd name="connsiteY22" fmla="*/ 57544 h 318367"/>
              <a:gd name="connsiteX23" fmla="*/ 245660 w 471832"/>
              <a:gd name="connsiteY23" fmla="*/ 43897 h 318367"/>
              <a:gd name="connsiteX24" fmla="*/ 163773 w 471832"/>
              <a:gd name="connsiteY24" fmla="*/ 2953 h 318367"/>
              <a:gd name="connsiteX25" fmla="*/ 129654 w 471832"/>
              <a:gd name="connsiteY25" fmla="*/ 9777 h 318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71832" h="318367">
                <a:moveTo>
                  <a:pt x="129654" y="9777"/>
                </a:moveTo>
                <a:cubicBezTo>
                  <a:pt x="83310" y="508"/>
                  <a:pt x="63995" y="-6558"/>
                  <a:pt x="6824" y="9777"/>
                </a:cubicBezTo>
                <a:cubicBezTo>
                  <a:pt x="-92" y="11753"/>
                  <a:pt x="2275" y="23425"/>
                  <a:pt x="0" y="30249"/>
                </a:cubicBezTo>
                <a:cubicBezTo>
                  <a:pt x="2275" y="59819"/>
                  <a:pt x="2198" y="89665"/>
                  <a:pt x="6824" y="118959"/>
                </a:cubicBezTo>
                <a:cubicBezTo>
                  <a:pt x="9068" y="133169"/>
                  <a:pt x="8502" y="151923"/>
                  <a:pt x="20472" y="159903"/>
                </a:cubicBezTo>
                <a:cubicBezTo>
                  <a:pt x="34120" y="169001"/>
                  <a:pt x="45854" y="182011"/>
                  <a:pt x="61415" y="187198"/>
                </a:cubicBezTo>
                <a:lnTo>
                  <a:pt x="102359" y="200846"/>
                </a:lnTo>
                <a:lnTo>
                  <a:pt x="143302" y="228141"/>
                </a:lnTo>
                <a:cubicBezTo>
                  <a:pt x="150126" y="232690"/>
                  <a:pt x="155993" y="239196"/>
                  <a:pt x="163773" y="241789"/>
                </a:cubicBezTo>
                <a:cubicBezTo>
                  <a:pt x="215227" y="258940"/>
                  <a:pt x="151807" y="235805"/>
                  <a:pt x="204717" y="262261"/>
                </a:cubicBezTo>
                <a:cubicBezTo>
                  <a:pt x="211150" y="265478"/>
                  <a:pt x="218755" y="265868"/>
                  <a:pt x="225188" y="269085"/>
                </a:cubicBezTo>
                <a:cubicBezTo>
                  <a:pt x="232523" y="272753"/>
                  <a:pt x="238166" y="279401"/>
                  <a:pt x="245660" y="282732"/>
                </a:cubicBezTo>
                <a:cubicBezTo>
                  <a:pt x="258806" y="288575"/>
                  <a:pt x="272955" y="291831"/>
                  <a:pt x="286603" y="296380"/>
                </a:cubicBezTo>
                <a:cubicBezTo>
                  <a:pt x="293427" y="298655"/>
                  <a:pt x="299937" y="302312"/>
                  <a:pt x="307075" y="303204"/>
                </a:cubicBezTo>
                <a:cubicBezTo>
                  <a:pt x="382105" y="312583"/>
                  <a:pt x="343440" y="308003"/>
                  <a:pt x="423081" y="316852"/>
                </a:cubicBezTo>
                <a:cubicBezTo>
                  <a:pt x="439003" y="314577"/>
                  <a:pt x="465495" y="325195"/>
                  <a:pt x="470848" y="310028"/>
                </a:cubicBezTo>
                <a:cubicBezTo>
                  <a:pt x="472662" y="304887"/>
                  <a:pt x="473763" y="213500"/>
                  <a:pt x="457200" y="180374"/>
                </a:cubicBezTo>
                <a:cubicBezTo>
                  <a:pt x="453532" y="173039"/>
                  <a:pt x="448803" y="166203"/>
                  <a:pt x="443553" y="159903"/>
                </a:cubicBezTo>
                <a:cubicBezTo>
                  <a:pt x="437375" y="152489"/>
                  <a:pt x="429259" y="146845"/>
                  <a:pt x="423081" y="139431"/>
                </a:cubicBezTo>
                <a:cubicBezTo>
                  <a:pt x="417831" y="133130"/>
                  <a:pt x="414684" y="125259"/>
                  <a:pt x="409433" y="118959"/>
                </a:cubicBezTo>
                <a:cubicBezTo>
                  <a:pt x="399982" y="107618"/>
                  <a:pt x="382696" y="91154"/>
                  <a:pt x="368490" y="84840"/>
                </a:cubicBezTo>
                <a:cubicBezTo>
                  <a:pt x="355344" y="78997"/>
                  <a:pt x="341195" y="75741"/>
                  <a:pt x="327547" y="71192"/>
                </a:cubicBezTo>
                <a:lnTo>
                  <a:pt x="286603" y="57544"/>
                </a:lnTo>
                <a:cubicBezTo>
                  <a:pt x="286599" y="57543"/>
                  <a:pt x="245663" y="43899"/>
                  <a:pt x="245660" y="43897"/>
                </a:cubicBezTo>
                <a:cubicBezTo>
                  <a:pt x="224958" y="30096"/>
                  <a:pt x="192026" y="2953"/>
                  <a:pt x="163773" y="2953"/>
                </a:cubicBezTo>
                <a:lnTo>
                  <a:pt x="129654" y="9777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extovéPole 25"/>
          <p:cNvSpPr txBox="1"/>
          <p:nvPr/>
        </p:nvSpPr>
        <p:spPr>
          <a:xfrm rot="1538750">
            <a:off x="1842927" y="2611753"/>
            <a:ext cx="12961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err="1" smtClean="0">
                <a:solidFill>
                  <a:schemeClr val="accent6">
                    <a:lumMod val="50000"/>
                  </a:schemeClr>
                </a:solidFill>
              </a:rPr>
              <a:t>Sudánská</a:t>
            </a:r>
            <a:r>
              <a:rPr lang="cs-CZ" sz="1050" dirty="0" smtClean="0">
                <a:solidFill>
                  <a:schemeClr val="accent6">
                    <a:lumMod val="50000"/>
                  </a:schemeClr>
                </a:solidFill>
              </a:rPr>
              <a:t> vysočina</a:t>
            </a:r>
            <a:endParaRPr lang="cs-CZ" sz="105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7" name="Volný tvar 26"/>
          <p:cNvSpPr/>
          <p:nvPr/>
        </p:nvSpPr>
        <p:spPr>
          <a:xfrm>
            <a:off x="3674572" y="2954740"/>
            <a:ext cx="624473" cy="238836"/>
          </a:xfrm>
          <a:custGeom>
            <a:avLst/>
            <a:gdLst>
              <a:gd name="connsiteX0" fmla="*/ 167273 w 624473"/>
              <a:gd name="connsiteY0" fmla="*/ 88711 h 238836"/>
              <a:gd name="connsiteX1" fmla="*/ 99034 w 624473"/>
              <a:gd name="connsiteY1" fmla="*/ 102359 h 238836"/>
              <a:gd name="connsiteX2" fmla="*/ 58091 w 624473"/>
              <a:gd name="connsiteY2" fmla="*/ 129654 h 238836"/>
              <a:gd name="connsiteX3" fmla="*/ 17147 w 624473"/>
              <a:gd name="connsiteY3" fmla="*/ 163773 h 238836"/>
              <a:gd name="connsiteX4" fmla="*/ 10324 w 624473"/>
              <a:gd name="connsiteY4" fmla="*/ 218364 h 238836"/>
              <a:gd name="connsiteX5" fmla="*/ 51267 w 624473"/>
              <a:gd name="connsiteY5" fmla="*/ 232012 h 238836"/>
              <a:gd name="connsiteX6" fmla="*/ 71738 w 624473"/>
              <a:gd name="connsiteY6" fmla="*/ 238836 h 238836"/>
              <a:gd name="connsiteX7" fmla="*/ 201392 w 624473"/>
              <a:gd name="connsiteY7" fmla="*/ 232012 h 238836"/>
              <a:gd name="connsiteX8" fmla="*/ 255983 w 624473"/>
              <a:gd name="connsiteY8" fmla="*/ 218364 h 238836"/>
              <a:gd name="connsiteX9" fmla="*/ 324222 w 624473"/>
              <a:gd name="connsiteY9" fmla="*/ 211541 h 238836"/>
              <a:gd name="connsiteX10" fmla="*/ 344694 w 624473"/>
              <a:gd name="connsiteY10" fmla="*/ 204717 h 238836"/>
              <a:gd name="connsiteX11" fmla="*/ 385637 w 624473"/>
              <a:gd name="connsiteY11" fmla="*/ 177421 h 238836"/>
              <a:gd name="connsiteX12" fmla="*/ 440228 w 624473"/>
              <a:gd name="connsiteY12" fmla="*/ 163773 h 238836"/>
              <a:gd name="connsiteX13" fmla="*/ 535762 w 624473"/>
              <a:gd name="connsiteY13" fmla="*/ 136478 h 238836"/>
              <a:gd name="connsiteX14" fmla="*/ 556234 w 624473"/>
              <a:gd name="connsiteY14" fmla="*/ 129654 h 238836"/>
              <a:gd name="connsiteX15" fmla="*/ 576706 w 624473"/>
              <a:gd name="connsiteY15" fmla="*/ 116006 h 238836"/>
              <a:gd name="connsiteX16" fmla="*/ 604001 w 624473"/>
              <a:gd name="connsiteY16" fmla="*/ 75063 h 238836"/>
              <a:gd name="connsiteX17" fmla="*/ 624473 w 624473"/>
              <a:gd name="connsiteY17" fmla="*/ 34120 h 238836"/>
              <a:gd name="connsiteX18" fmla="*/ 617649 w 624473"/>
              <a:gd name="connsiteY18" fmla="*/ 13648 h 238836"/>
              <a:gd name="connsiteX19" fmla="*/ 576706 w 624473"/>
              <a:gd name="connsiteY19" fmla="*/ 0 h 238836"/>
              <a:gd name="connsiteX20" fmla="*/ 344694 w 624473"/>
              <a:gd name="connsiteY20" fmla="*/ 6824 h 238836"/>
              <a:gd name="connsiteX21" fmla="*/ 303750 w 624473"/>
              <a:gd name="connsiteY21" fmla="*/ 20472 h 238836"/>
              <a:gd name="connsiteX22" fmla="*/ 276455 w 624473"/>
              <a:gd name="connsiteY22" fmla="*/ 27296 h 238836"/>
              <a:gd name="connsiteX23" fmla="*/ 255983 w 624473"/>
              <a:gd name="connsiteY23" fmla="*/ 34120 h 238836"/>
              <a:gd name="connsiteX24" fmla="*/ 201392 w 624473"/>
              <a:gd name="connsiteY24" fmla="*/ 47767 h 238836"/>
              <a:gd name="connsiteX25" fmla="*/ 160449 w 624473"/>
              <a:gd name="connsiteY25" fmla="*/ 61415 h 238836"/>
              <a:gd name="connsiteX26" fmla="*/ 139977 w 624473"/>
              <a:gd name="connsiteY26" fmla="*/ 68239 h 238836"/>
              <a:gd name="connsiteX27" fmla="*/ 119506 w 624473"/>
              <a:gd name="connsiteY27" fmla="*/ 81887 h 238836"/>
              <a:gd name="connsiteX28" fmla="*/ 99034 w 624473"/>
              <a:gd name="connsiteY28" fmla="*/ 102359 h 238836"/>
              <a:gd name="connsiteX29" fmla="*/ 92210 w 624473"/>
              <a:gd name="connsiteY29" fmla="*/ 109182 h 238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24473" h="238836">
                <a:moveTo>
                  <a:pt x="167273" y="88711"/>
                </a:moveTo>
                <a:cubicBezTo>
                  <a:pt x="155405" y="90406"/>
                  <a:pt x="115525" y="93197"/>
                  <a:pt x="99034" y="102359"/>
                </a:cubicBezTo>
                <a:cubicBezTo>
                  <a:pt x="84696" y="110325"/>
                  <a:pt x="69689" y="118056"/>
                  <a:pt x="58091" y="129654"/>
                </a:cubicBezTo>
                <a:cubicBezTo>
                  <a:pt x="31820" y="155925"/>
                  <a:pt x="45649" y="144773"/>
                  <a:pt x="17147" y="163773"/>
                </a:cubicBezTo>
                <a:cubicBezTo>
                  <a:pt x="6606" y="179585"/>
                  <a:pt x="-11599" y="196441"/>
                  <a:pt x="10324" y="218364"/>
                </a:cubicBezTo>
                <a:cubicBezTo>
                  <a:pt x="20496" y="228536"/>
                  <a:pt x="37619" y="227463"/>
                  <a:pt x="51267" y="232012"/>
                </a:cubicBezTo>
                <a:lnTo>
                  <a:pt x="71738" y="238836"/>
                </a:lnTo>
                <a:cubicBezTo>
                  <a:pt x="114956" y="236561"/>
                  <a:pt x="158264" y="235606"/>
                  <a:pt x="201392" y="232012"/>
                </a:cubicBezTo>
                <a:cubicBezTo>
                  <a:pt x="303657" y="223490"/>
                  <a:pt x="186623" y="229034"/>
                  <a:pt x="255983" y="218364"/>
                </a:cubicBezTo>
                <a:cubicBezTo>
                  <a:pt x="278577" y="214888"/>
                  <a:pt x="301476" y="213815"/>
                  <a:pt x="324222" y="211541"/>
                </a:cubicBezTo>
                <a:cubicBezTo>
                  <a:pt x="331046" y="209266"/>
                  <a:pt x="338406" y="208210"/>
                  <a:pt x="344694" y="204717"/>
                </a:cubicBezTo>
                <a:cubicBezTo>
                  <a:pt x="359032" y="196751"/>
                  <a:pt x="369553" y="180638"/>
                  <a:pt x="385637" y="177421"/>
                </a:cubicBezTo>
                <a:cubicBezTo>
                  <a:pt x="469117" y="160724"/>
                  <a:pt x="382514" y="179513"/>
                  <a:pt x="440228" y="163773"/>
                </a:cubicBezTo>
                <a:cubicBezTo>
                  <a:pt x="534482" y="138068"/>
                  <a:pt x="457308" y="162630"/>
                  <a:pt x="535762" y="136478"/>
                </a:cubicBezTo>
                <a:cubicBezTo>
                  <a:pt x="542586" y="134203"/>
                  <a:pt x="550249" y="133644"/>
                  <a:pt x="556234" y="129654"/>
                </a:cubicBezTo>
                <a:lnTo>
                  <a:pt x="576706" y="116006"/>
                </a:lnTo>
                <a:cubicBezTo>
                  <a:pt x="585804" y="102358"/>
                  <a:pt x="598814" y="90624"/>
                  <a:pt x="604001" y="75063"/>
                </a:cubicBezTo>
                <a:cubicBezTo>
                  <a:pt x="613418" y="46811"/>
                  <a:pt x="606835" y="60576"/>
                  <a:pt x="624473" y="34120"/>
                </a:cubicBezTo>
                <a:cubicBezTo>
                  <a:pt x="622198" y="27296"/>
                  <a:pt x="623502" y="17829"/>
                  <a:pt x="617649" y="13648"/>
                </a:cubicBezTo>
                <a:cubicBezTo>
                  <a:pt x="605943" y="5286"/>
                  <a:pt x="576706" y="0"/>
                  <a:pt x="576706" y="0"/>
                </a:cubicBezTo>
                <a:cubicBezTo>
                  <a:pt x="499369" y="2275"/>
                  <a:pt x="421848" y="1037"/>
                  <a:pt x="344694" y="6824"/>
                </a:cubicBezTo>
                <a:cubicBezTo>
                  <a:pt x="330348" y="7900"/>
                  <a:pt x="317707" y="16983"/>
                  <a:pt x="303750" y="20472"/>
                </a:cubicBezTo>
                <a:cubicBezTo>
                  <a:pt x="294652" y="22747"/>
                  <a:pt x="285473" y="24720"/>
                  <a:pt x="276455" y="27296"/>
                </a:cubicBezTo>
                <a:cubicBezTo>
                  <a:pt x="269539" y="29272"/>
                  <a:pt x="262923" y="32227"/>
                  <a:pt x="255983" y="34120"/>
                </a:cubicBezTo>
                <a:cubicBezTo>
                  <a:pt x="237887" y="39055"/>
                  <a:pt x="219186" y="41835"/>
                  <a:pt x="201392" y="47767"/>
                </a:cubicBezTo>
                <a:lnTo>
                  <a:pt x="160449" y="61415"/>
                </a:lnTo>
                <a:lnTo>
                  <a:pt x="139977" y="68239"/>
                </a:lnTo>
                <a:cubicBezTo>
                  <a:pt x="133153" y="72788"/>
                  <a:pt x="125806" y="76637"/>
                  <a:pt x="119506" y="81887"/>
                </a:cubicBezTo>
                <a:cubicBezTo>
                  <a:pt x="112092" y="88065"/>
                  <a:pt x="105858" y="95535"/>
                  <a:pt x="99034" y="102359"/>
                </a:cubicBezTo>
                <a:lnTo>
                  <a:pt x="92210" y="109182"/>
                </a:lnTo>
              </a:path>
            </a:pathLst>
          </a:cu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extovéPole 27"/>
          <p:cNvSpPr txBox="1"/>
          <p:nvPr/>
        </p:nvSpPr>
        <p:spPr>
          <a:xfrm rot="20452536">
            <a:off x="3680398" y="2986243"/>
            <a:ext cx="12961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err="1" smtClean="0">
                <a:solidFill>
                  <a:schemeClr val="accent6">
                    <a:lumMod val="50000"/>
                  </a:schemeClr>
                </a:solidFill>
              </a:rPr>
              <a:t>Adamauské</a:t>
            </a:r>
            <a:r>
              <a:rPr lang="cs-CZ" sz="1050" dirty="0" smtClean="0">
                <a:solidFill>
                  <a:schemeClr val="accent6">
                    <a:lumMod val="50000"/>
                  </a:schemeClr>
                </a:solidFill>
              </a:rPr>
              <a:t> pohoří</a:t>
            </a:r>
            <a:endParaRPr lang="cs-CZ" sz="105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9" name="Volný tvar 28"/>
          <p:cNvSpPr/>
          <p:nvPr/>
        </p:nvSpPr>
        <p:spPr>
          <a:xfrm>
            <a:off x="4915594" y="5718412"/>
            <a:ext cx="482528" cy="444337"/>
          </a:xfrm>
          <a:custGeom>
            <a:avLst/>
            <a:gdLst>
              <a:gd name="connsiteX0" fmla="*/ 482096 w 482528"/>
              <a:gd name="connsiteY0" fmla="*/ 61415 h 444337"/>
              <a:gd name="connsiteX1" fmla="*/ 447976 w 482528"/>
              <a:gd name="connsiteY1" fmla="*/ 88710 h 444337"/>
              <a:gd name="connsiteX2" fmla="*/ 441152 w 482528"/>
              <a:gd name="connsiteY2" fmla="*/ 109182 h 444337"/>
              <a:gd name="connsiteX3" fmla="*/ 400209 w 482528"/>
              <a:gd name="connsiteY3" fmla="*/ 170597 h 444337"/>
              <a:gd name="connsiteX4" fmla="*/ 386561 w 482528"/>
              <a:gd name="connsiteY4" fmla="*/ 191069 h 444337"/>
              <a:gd name="connsiteX5" fmla="*/ 366090 w 482528"/>
              <a:gd name="connsiteY5" fmla="*/ 211540 h 444337"/>
              <a:gd name="connsiteX6" fmla="*/ 338794 w 482528"/>
              <a:gd name="connsiteY6" fmla="*/ 252484 h 444337"/>
              <a:gd name="connsiteX7" fmla="*/ 325146 w 482528"/>
              <a:gd name="connsiteY7" fmla="*/ 272955 h 444337"/>
              <a:gd name="connsiteX8" fmla="*/ 304675 w 482528"/>
              <a:gd name="connsiteY8" fmla="*/ 293427 h 444337"/>
              <a:gd name="connsiteX9" fmla="*/ 277379 w 482528"/>
              <a:gd name="connsiteY9" fmla="*/ 334370 h 444337"/>
              <a:gd name="connsiteX10" fmla="*/ 236436 w 482528"/>
              <a:gd name="connsiteY10" fmla="*/ 354842 h 444337"/>
              <a:gd name="connsiteX11" fmla="*/ 215964 w 482528"/>
              <a:gd name="connsiteY11" fmla="*/ 368489 h 444337"/>
              <a:gd name="connsiteX12" fmla="*/ 195493 w 482528"/>
              <a:gd name="connsiteY12" fmla="*/ 375313 h 444337"/>
              <a:gd name="connsiteX13" fmla="*/ 175021 w 482528"/>
              <a:gd name="connsiteY13" fmla="*/ 388961 h 444337"/>
              <a:gd name="connsiteX14" fmla="*/ 134078 w 482528"/>
              <a:gd name="connsiteY14" fmla="*/ 402609 h 444337"/>
              <a:gd name="connsiteX15" fmla="*/ 93134 w 482528"/>
              <a:gd name="connsiteY15" fmla="*/ 423081 h 444337"/>
              <a:gd name="connsiteX16" fmla="*/ 52191 w 482528"/>
              <a:gd name="connsiteY16" fmla="*/ 443552 h 444337"/>
              <a:gd name="connsiteX17" fmla="*/ 4424 w 482528"/>
              <a:gd name="connsiteY17" fmla="*/ 436728 h 444337"/>
              <a:gd name="connsiteX18" fmla="*/ 11248 w 482528"/>
              <a:gd name="connsiteY18" fmla="*/ 382137 h 444337"/>
              <a:gd name="connsiteX19" fmla="*/ 31719 w 482528"/>
              <a:gd name="connsiteY19" fmla="*/ 375313 h 444337"/>
              <a:gd name="connsiteX20" fmla="*/ 59015 w 482528"/>
              <a:gd name="connsiteY20" fmla="*/ 368489 h 444337"/>
              <a:gd name="connsiteX21" fmla="*/ 79487 w 482528"/>
              <a:gd name="connsiteY21" fmla="*/ 361666 h 444337"/>
              <a:gd name="connsiteX22" fmla="*/ 195493 w 482528"/>
              <a:gd name="connsiteY22" fmla="*/ 313898 h 444337"/>
              <a:gd name="connsiteX23" fmla="*/ 215964 w 482528"/>
              <a:gd name="connsiteY23" fmla="*/ 300251 h 444337"/>
              <a:gd name="connsiteX24" fmla="*/ 236436 w 482528"/>
              <a:gd name="connsiteY24" fmla="*/ 293427 h 444337"/>
              <a:gd name="connsiteX25" fmla="*/ 263731 w 482528"/>
              <a:gd name="connsiteY25" fmla="*/ 252484 h 444337"/>
              <a:gd name="connsiteX26" fmla="*/ 270555 w 482528"/>
              <a:gd name="connsiteY26" fmla="*/ 225188 h 444337"/>
              <a:gd name="connsiteX27" fmla="*/ 304675 w 482528"/>
              <a:gd name="connsiteY27" fmla="*/ 184245 h 444337"/>
              <a:gd name="connsiteX28" fmla="*/ 325146 w 482528"/>
              <a:gd name="connsiteY28" fmla="*/ 143301 h 444337"/>
              <a:gd name="connsiteX29" fmla="*/ 338794 w 482528"/>
              <a:gd name="connsiteY29" fmla="*/ 122830 h 444337"/>
              <a:gd name="connsiteX30" fmla="*/ 345618 w 482528"/>
              <a:gd name="connsiteY30" fmla="*/ 102358 h 444337"/>
              <a:gd name="connsiteX31" fmla="*/ 372913 w 482528"/>
              <a:gd name="connsiteY31" fmla="*/ 61415 h 444337"/>
              <a:gd name="connsiteX32" fmla="*/ 386561 w 482528"/>
              <a:gd name="connsiteY32" fmla="*/ 20472 h 444337"/>
              <a:gd name="connsiteX33" fmla="*/ 427505 w 482528"/>
              <a:gd name="connsiteY33" fmla="*/ 6824 h 444337"/>
              <a:gd name="connsiteX34" fmla="*/ 447976 w 482528"/>
              <a:gd name="connsiteY34" fmla="*/ 0 h 444337"/>
              <a:gd name="connsiteX35" fmla="*/ 475272 w 482528"/>
              <a:gd name="connsiteY35" fmla="*/ 6824 h 444337"/>
              <a:gd name="connsiteX36" fmla="*/ 468448 w 482528"/>
              <a:gd name="connsiteY36" fmla="*/ 40943 h 444337"/>
              <a:gd name="connsiteX37" fmla="*/ 482096 w 482528"/>
              <a:gd name="connsiteY37" fmla="*/ 61415 h 444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482528" h="444337">
                <a:moveTo>
                  <a:pt x="482096" y="61415"/>
                </a:moveTo>
                <a:cubicBezTo>
                  <a:pt x="478684" y="69376"/>
                  <a:pt x="457455" y="77652"/>
                  <a:pt x="447976" y="88710"/>
                </a:cubicBezTo>
                <a:cubicBezTo>
                  <a:pt x="443295" y="94171"/>
                  <a:pt x="444645" y="102894"/>
                  <a:pt x="441152" y="109182"/>
                </a:cubicBezTo>
                <a:lnTo>
                  <a:pt x="400209" y="170597"/>
                </a:lnTo>
                <a:cubicBezTo>
                  <a:pt x="395660" y="177421"/>
                  <a:pt x="392360" y="185270"/>
                  <a:pt x="386561" y="191069"/>
                </a:cubicBezTo>
                <a:cubicBezTo>
                  <a:pt x="379737" y="197893"/>
                  <a:pt x="372015" y="203923"/>
                  <a:pt x="366090" y="211540"/>
                </a:cubicBezTo>
                <a:cubicBezTo>
                  <a:pt x="356020" y="224488"/>
                  <a:pt x="347893" y="238836"/>
                  <a:pt x="338794" y="252484"/>
                </a:cubicBezTo>
                <a:cubicBezTo>
                  <a:pt x="334245" y="259308"/>
                  <a:pt x="330945" y="267156"/>
                  <a:pt x="325146" y="272955"/>
                </a:cubicBezTo>
                <a:cubicBezTo>
                  <a:pt x="318322" y="279779"/>
                  <a:pt x="310600" y="285809"/>
                  <a:pt x="304675" y="293427"/>
                </a:cubicBezTo>
                <a:cubicBezTo>
                  <a:pt x="294605" y="306374"/>
                  <a:pt x="291027" y="325271"/>
                  <a:pt x="277379" y="334370"/>
                </a:cubicBezTo>
                <a:cubicBezTo>
                  <a:pt x="218717" y="373478"/>
                  <a:pt x="292932" y="326595"/>
                  <a:pt x="236436" y="354842"/>
                </a:cubicBezTo>
                <a:cubicBezTo>
                  <a:pt x="229101" y="358510"/>
                  <a:pt x="223299" y="364821"/>
                  <a:pt x="215964" y="368489"/>
                </a:cubicBezTo>
                <a:cubicBezTo>
                  <a:pt x="209531" y="371706"/>
                  <a:pt x="201926" y="372096"/>
                  <a:pt x="195493" y="375313"/>
                </a:cubicBezTo>
                <a:cubicBezTo>
                  <a:pt x="188157" y="378981"/>
                  <a:pt x="182516" y="385630"/>
                  <a:pt x="175021" y="388961"/>
                </a:cubicBezTo>
                <a:cubicBezTo>
                  <a:pt x="161875" y="394804"/>
                  <a:pt x="146048" y="394629"/>
                  <a:pt x="134078" y="402609"/>
                </a:cubicBezTo>
                <a:cubicBezTo>
                  <a:pt x="75413" y="441719"/>
                  <a:pt x="149635" y="394831"/>
                  <a:pt x="93134" y="423081"/>
                </a:cubicBezTo>
                <a:cubicBezTo>
                  <a:pt x="40221" y="449537"/>
                  <a:pt x="103649" y="426399"/>
                  <a:pt x="52191" y="443552"/>
                </a:cubicBezTo>
                <a:cubicBezTo>
                  <a:pt x="36269" y="441277"/>
                  <a:pt x="13346" y="450111"/>
                  <a:pt x="4424" y="436728"/>
                </a:cubicBezTo>
                <a:cubicBezTo>
                  <a:pt x="-5748" y="421469"/>
                  <a:pt x="3800" y="398895"/>
                  <a:pt x="11248" y="382137"/>
                </a:cubicBezTo>
                <a:cubicBezTo>
                  <a:pt x="14169" y="375564"/>
                  <a:pt x="24803" y="377289"/>
                  <a:pt x="31719" y="375313"/>
                </a:cubicBezTo>
                <a:cubicBezTo>
                  <a:pt x="40737" y="372736"/>
                  <a:pt x="49997" y="371065"/>
                  <a:pt x="59015" y="368489"/>
                </a:cubicBezTo>
                <a:cubicBezTo>
                  <a:pt x="65931" y="366513"/>
                  <a:pt x="72663" y="363940"/>
                  <a:pt x="79487" y="361666"/>
                </a:cubicBezTo>
                <a:cubicBezTo>
                  <a:pt x="123233" y="296045"/>
                  <a:pt x="90428" y="321980"/>
                  <a:pt x="195493" y="313898"/>
                </a:cubicBezTo>
                <a:cubicBezTo>
                  <a:pt x="202317" y="309349"/>
                  <a:pt x="208629" y="303919"/>
                  <a:pt x="215964" y="300251"/>
                </a:cubicBezTo>
                <a:cubicBezTo>
                  <a:pt x="222398" y="297034"/>
                  <a:pt x="231350" y="298513"/>
                  <a:pt x="236436" y="293427"/>
                </a:cubicBezTo>
                <a:cubicBezTo>
                  <a:pt x="248034" y="281829"/>
                  <a:pt x="263731" y="252484"/>
                  <a:pt x="263731" y="252484"/>
                </a:cubicBezTo>
                <a:cubicBezTo>
                  <a:pt x="266006" y="243385"/>
                  <a:pt x="266861" y="233808"/>
                  <a:pt x="270555" y="225188"/>
                </a:cubicBezTo>
                <a:cubicBezTo>
                  <a:pt x="279526" y="204256"/>
                  <a:pt x="290206" y="201608"/>
                  <a:pt x="304675" y="184245"/>
                </a:cubicBezTo>
                <a:cubicBezTo>
                  <a:pt x="329118" y="154913"/>
                  <a:pt x="309759" y="174075"/>
                  <a:pt x="325146" y="143301"/>
                </a:cubicBezTo>
                <a:cubicBezTo>
                  <a:pt x="328814" y="135966"/>
                  <a:pt x="334245" y="129654"/>
                  <a:pt x="338794" y="122830"/>
                </a:cubicBezTo>
                <a:cubicBezTo>
                  <a:pt x="341069" y="116006"/>
                  <a:pt x="342125" y="108646"/>
                  <a:pt x="345618" y="102358"/>
                </a:cubicBezTo>
                <a:cubicBezTo>
                  <a:pt x="353584" y="88020"/>
                  <a:pt x="367726" y="76976"/>
                  <a:pt x="372913" y="61415"/>
                </a:cubicBezTo>
                <a:cubicBezTo>
                  <a:pt x="377462" y="47767"/>
                  <a:pt x="372913" y="25021"/>
                  <a:pt x="386561" y="20472"/>
                </a:cubicBezTo>
                <a:lnTo>
                  <a:pt x="427505" y="6824"/>
                </a:lnTo>
                <a:lnTo>
                  <a:pt x="447976" y="0"/>
                </a:lnTo>
                <a:cubicBezTo>
                  <a:pt x="457075" y="2275"/>
                  <a:pt x="471078" y="-1565"/>
                  <a:pt x="475272" y="6824"/>
                </a:cubicBezTo>
                <a:cubicBezTo>
                  <a:pt x="480459" y="17198"/>
                  <a:pt x="469887" y="29434"/>
                  <a:pt x="468448" y="40943"/>
                </a:cubicBezTo>
                <a:cubicBezTo>
                  <a:pt x="467602" y="47714"/>
                  <a:pt x="485508" y="53454"/>
                  <a:pt x="482096" y="61415"/>
                </a:cubicBez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TextovéPole 29"/>
          <p:cNvSpPr txBox="1"/>
          <p:nvPr/>
        </p:nvSpPr>
        <p:spPr>
          <a:xfrm rot="18829183">
            <a:off x="4951362" y="5937862"/>
            <a:ext cx="8152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>
                <a:solidFill>
                  <a:schemeClr val="accent6">
                    <a:lumMod val="50000"/>
                  </a:schemeClr>
                </a:solidFill>
              </a:rPr>
              <a:t>Dračí hory</a:t>
            </a:r>
            <a:endParaRPr lang="cs-CZ" sz="105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1" name="Volný tvar 30"/>
          <p:cNvSpPr/>
          <p:nvPr/>
        </p:nvSpPr>
        <p:spPr>
          <a:xfrm>
            <a:off x="4872251" y="5472484"/>
            <a:ext cx="279779" cy="505235"/>
          </a:xfrm>
          <a:custGeom>
            <a:avLst/>
            <a:gdLst>
              <a:gd name="connsiteX0" fmla="*/ 204716 w 279779"/>
              <a:gd name="connsiteY0" fmla="*/ 20740 h 505235"/>
              <a:gd name="connsiteX1" fmla="*/ 163773 w 279779"/>
              <a:gd name="connsiteY1" fmla="*/ 75331 h 505235"/>
              <a:gd name="connsiteX2" fmla="*/ 136477 w 279779"/>
              <a:gd name="connsiteY2" fmla="*/ 116274 h 505235"/>
              <a:gd name="connsiteX3" fmla="*/ 122830 w 279779"/>
              <a:gd name="connsiteY3" fmla="*/ 157217 h 505235"/>
              <a:gd name="connsiteX4" fmla="*/ 109182 w 279779"/>
              <a:gd name="connsiteY4" fmla="*/ 177689 h 505235"/>
              <a:gd name="connsiteX5" fmla="*/ 102358 w 279779"/>
              <a:gd name="connsiteY5" fmla="*/ 198161 h 505235"/>
              <a:gd name="connsiteX6" fmla="*/ 75062 w 279779"/>
              <a:gd name="connsiteY6" fmla="*/ 239104 h 505235"/>
              <a:gd name="connsiteX7" fmla="*/ 54591 w 279779"/>
              <a:gd name="connsiteY7" fmla="*/ 280047 h 505235"/>
              <a:gd name="connsiteX8" fmla="*/ 40943 w 279779"/>
              <a:gd name="connsiteY8" fmla="*/ 320991 h 505235"/>
              <a:gd name="connsiteX9" fmla="*/ 20471 w 279779"/>
              <a:gd name="connsiteY9" fmla="*/ 382406 h 505235"/>
              <a:gd name="connsiteX10" fmla="*/ 6824 w 279779"/>
              <a:gd name="connsiteY10" fmla="*/ 423349 h 505235"/>
              <a:gd name="connsiteX11" fmla="*/ 0 w 279779"/>
              <a:gd name="connsiteY11" fmla="*/ 443820 h 505235"/>
              <a:gd name="connsiteX12" fmla="*/ 6824 w 279779"/>
              <a:gd name="connsiteY12" fmla="*/ 498412 h 505235"/>
              <a:gd name="connsiteX13" fmla="*/ 27295 w 279779"/>
              <a:gd name="connsiteY13" fmla="*/ 505235 h 505235"/>
              <a:gd name="connsiteX14" fmla="*/ 81886 w 279779"/>
              <a:gd name="connsiteY14" fmla="*/ 498412 h 505235"/>
              <a:gd name="connsiteX15" fmla="*/ 102358 w 279779"/>
              <a:gd name="connsiteY15" fmla="*/ 457468 h 505235"/>
              <a:gd name="connsiteX16" fmla="*/ 116006 w 279779"/>
              <a:gd name="connsiteY16" fmla="*/ 436997 h 505235"/>
              <a:gd name="connsiteX17" fmla="*/ 122830 w 279779"/>
              <a:gd name="connsiteY17" fmla="*/ 416525 h 505235"/>
              <a:gd name="connsiteX18" fmla="*/ 129653 w 279779"/>
              <a:gd name="connsiteY18" fmla="*/ 389229 h 505235"/>
              <a:gd name="connsiteX19" fmla="*/ 156949 w 279779"/>
              <a:gd name="connsiteY19" fmla="*/ 348286 h 505235"/>
              <a:gd name="connsiteX20" fmla="*/ 170597 w 279779"/>
              <a:gd name="connsiteY20" fmla="*/ 327815 h 505235"/>
              <a:gd name="connsiteX21" fmla="*/ 218364 w 279779"/>
              <a:gd name="connsiteY21" fmla="*/ 266400 h 505235"/>
              <a:gd name="connsiteX22" fmla="*/ 232012 w 279779"/>
              <a:gd name="connsiteY22" fmla="*/ 245928 h 505235"/>
              <a:gd name="connsiteX23" fmla="*/ 245659 w 279779"/>
              <a:gd name="connsiteY23" fmla="*/ 204985 h 505235"/>
              <a:gd name="connsiteX24" fmla="*/ 259307 w 279779"/>
              <a:gd name="connsiteY24" fmla="*/ 143570 h 505235"/>
              <a:gd name="connsiteX25" fmla="*/ 266131 w 279779"/>
              <a:gd name="connsiteY25" fmla="*/ 116274 h 505235"/>
              <a:gd name="connsiteX26" fmla="*/ 279779 w 279779"/>
              <a:gd name="connsiteY26" fmla="*/ 54859 h 505235"/>
              <a:gd name="connsiteX27" fmla="*/ 272955 w 279779"/>
              <a:gd name="connsiteY27" fmla="*/ 13916 h 505235"/>
              <a:gd name="connsiteX28" fmla="*/ 252483 w 279779"/>
              <a:gd name="connsiteY28" fmla="*/ 268 h 505235"/>
              <a:gd name="connsiteX29" fmla="*/ 191068 w 279779"/>
              <a:gd name="connsiteY29" fmla="*/ 13916 h 505235"/>
              <a:gd name="connsiteX30" fmla="*/ 204716 w 279779"/>
              <a:gd name="connsiteY30" fmla="*/ 20740 h 505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79779" h="505235">
                <a:moveTo>
                  <a:pt x="204716" y="20740"/>
                </a:moveTo>
                <a:cubicBezTo>
                  <a:pt x="200167" y="30976"/>
                  <a:pt x="193549" y="21734"/>
                  <a:pt x="163773" y="75331"/>
                </a:cubicBezTo>
                <a:cubicBezTo>
                  <a:pt x="155807" y="89669"/>
                  <a:pt x="136477" y="116274"/>
                  <a:pt x="136477" y="116274"/>
                </a:cubicBezTo>
                <a:cubicBezTo>
                  <a:pt x="131928" y="129922"/>
                  <a:pt x="130810" y="145247"/>
                  <a:pt x="122830" y="157217"/>
                </a:cubicBezTo>
                <a:cubicBezTo>
                  <a:pt x="118281" y="164041"/>
                  <a:pt x="112850" y="170353"/>
                  <a:pt x="109182" y="177689"/>
                </a:cubicBezTo>
                <a:cubicBezTo>
                  <a:pt x="105965" y="184123"/>
                  <a:pt x="105851" y="191873"/>
                  <a:pt x="102358" y="198161"/>
                </a:cubicBezTo>
                <a:cubicBezTo>
                  <a:pt x="94392" y="212499"/>
                  <a:pt x="75062" y="239104"/>
                  <a:pt x="75062" y="239104"/>
                </a:cubicBezTo>
                <a:cubicBezTo>
                  <a:pt x="50185" y="313746"/>
                  <a:pt x="89857" y="200700"/>
                  <a:pt x="54591" y="280047"/>
                </a:cubicBezTo>
                <a:cubicBezTo>
                  <a:pt x="48748" y="293193"/>
                  <a:pt x="45492" y="307343"/>
                  <a:pt x="40943" y="320991"/>
                </a:cubicBezTo>
                <a:lnTo>
                  <a:pt x="20471" y="382406"/>
                </a:lnTo>
                <a:lnTo>
                  <a:pt x="6824" y="423349"/>
                </a:lnTo>
                <a:lnTo>
                  <a:pt x="0" y="443820"/>
                </a:lnTo>
                <a:cubicBezTo>
                  <a:pt x="2275" y="462017"/>
                  <a:pt x="-624" y="481654"/>
                  <a:pt x="6824" y="498412"/>
                </a:cubicBezTo>
                <a:cubicBezTo>
                  <a:pt x="9745" y="504985"/>
                  <a:pt x="20102" y="505235"/>
                  <a:pt x="27295" y="505235"/>
                </a:cubicBezTo>
                <a:cubicBezTo>
                  <a:pt x="45634" y="505235"/>
                  <a:pt x="63689" y="500686"/>
                  <a:pt x="81886" y="498412"/>
                </a:cubicBezTo>
                <a:cubicBezTo>
                  <a:pt x="121002" y="439737"/>
                  <a:pt x="74103" y="513977"/>
                  <a:pt x="102358" y="457468"/>
                </a:cubicBezTo>
                <a:cubicBezTo>
                  <a:pt x="106026" y="450133"/>
                  <a:pt x="111457" y="443821"/>
                  <a:pt x="116006" y="436997"/>
                </a:cubicBezTo>
                <a:cubicBezTo>
                  <a:pt x="118281" y="430173"/>
                  <a:pt x="120854" y="423441"/>
                  <a:pt x="122830" y="416525"/>
                </a:cubicBezTo>
                <a:cubicBezTo>
                  <a:pt x="125406" y="407507"/>
                  <a:pt x="125459" y="397618"/>
                  <a:pt x="129653" y="389229"/>
                </a:cubicBezTo>
                <a:cubicBezTo>
                  <a:pt x="136988" y="374558"/>
                  <a:pt x="147850" y="361934"/>
                  <a:pt x="156949" y="348286"/>
                </a:cubicBezTo>
                <a:cubicBezTo>
                  <a:pt x="161498" y="341462"/>
                  <a:pt x="164798" y="333614"/>
                  <a:pt x="170597" y="327815"/>
                </a:cubicBezTo>
                <a:cubicBezTo>
                  <a:pt x="202666" y="295745"/>
                  <a:pt x="185716" y="315372"/>
                  <a:pt x="218364" y="266400"/>
                </a:cubicBezTo>
                <a:cubicBezTo>
                  <a:pt x="222913" y="259576"/>
                  <a:pt x="229419" y="253709"/>
                  <a:pt x="232012" y="245928"/>
                </a:cubicBezTo>
                <a:cubicBezTo>
                  <a:pt x="236561" y="232280"/>
                  <a:pt x="242170" y="218941"/>
                  <a:pt x="245659" y="204985"/>
                </a:cubicBezTo>
                <a:cubicBezTo>
                  <a:pt x="262301" y="138415"/>
                  <a:pt x="241980" y="221539"/>
                  <a:pt x="259307" y="143570"/>
                </a:cubicBezTo>
                <a:cubicBezTo>
                  <a:pt x="261342" y="134415"/>
                  <a:pt x="264292" y="125471"/>
                  <a:pt x="266131" y="116274"/>
                </a:cubicBezTo>
                <a:cubicBezTo>
                  <a:pt x="278141" y="56226"/>
                  <a:pt x="266499" y="94700"/>
                  <a:pt x="279779" y="54859"/>
                </a:cubicBezTo>
                <a:cubicBezTo>
                  <a:pt x="277504" y="41211"/>
                  <a:pt x="279143" y="26291"/>
                  <a:pt x="272955" y="13916"/>
                </a:cubicBezTo>
                <a:cubicBezTo>
                  <a:pt x="269287" y="6580"/>
                  <a:pt x="260634" y="1174"/>
                  <a:pt x="252483" y="268"/>
                </a:cubicBezTo>
                <a:cubicBezTo>
                  <a:pt x="234469" y="-1734"/>
                  <a:pt x="209057" y="7920"/>
                  <a:pt x="191068" y="13916"/>
                </a:cubicBezTo>
                <a:cubicBezTo>
                  <a:pt x="183526" y="36546"/>
                  <a:pt x="209265" y="10504"/>
                  <a:pt x="204716" y="20740"/>
                </a:cubicBez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TextovéPole 31"/>
          <p:cNvSpPr txBox="1"/>
          <p:nvPr/>
        </p:nvSpPr>
        <p:spPr>
          <a:xfrm rot="17871564">
            <a:off x="4514879" y="5402415"/>
            <a:ext cx="9017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>
                <a:solidFill>
                  <a:schemeClr val="accent6">
                    <a:lumMod val="50000"/>
                  </a:schemeClr>
                </a:solidFill>
              </a:rPr>
              <a:t>Vysoký </a:t>
            </a:r>
            <a:r>
              <a:rPr lang="cs-CZ" sz="1050" dirty="0" err="1">
                <a:solidFill>
                  <a:schemeClr val="accent6">
                    <a:lumMod val="50000"/>
                  </a:schemeClr>
                </a:solidFill>
              </a:rPr>
              <a:t>V</a:t>
            </a:r>
            <a:r>
              <a:rPr lang="cs-CZ" sz="1050" dirty="0" err="1" smtClean="0">
                <a:solidFill>
                  <a:schemeClr val="accent6">
                    <a:lumMod val="50000"/>
                  </a:schemeClr>
                </a:solidFill>
              </a:rPr>
              <a:t>eld</a:t>
            </a:r>
            <a:endParaRPr lang="cs-CZ" sz="105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3" name="Rovnoramenný trojúhelník 32"/>
          <p:cNvSpPr/>
          <p:nvPr/>
        </p:nvSpPr>
        <p:spPr>
          <a:xfrm>
            <a:off x="5652120" y="3589566"/>
            <a:ext cx="72008" cy="72008"/>
          </a:xfrm>
          <a:prstGeom prst="triangle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TextovéPole 33"/>
          <p:cNvSpPr txBox="1"/>
          <p:nvPr/>
        </p:nvSpPr>
        <p:spPr>
          <a:xfrm>
            <a:off x="5663570" y="3510154"/>
            <a:ext cx="121268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b="1" dirty="0" err="1" smtClean="0">
                <a:solidFill>
                  <a:schemeClr val="bg2"/>
                </a:solidFill>
              </a:rPr>
              <a:t>Mt</a:t>
            </a:r>
            <a:r>
              <a:rPr lang="cs-CZ" sz="900" b="1" dirty="0" smtClean="0">
                <a:solidFill>
                  <a:schemeClr val="bg2"/>
                </a:solidFill>
              </a:rPr>
              <a:t>. </a:t>
            </a:r>
            <a:r>
              <a:rPr lang="cs-CZ" sz="900" b="1" dirty="0" err="1" smtClean="0">
                <a:solidFill>
                  <a:schemeClr val="bg2"/>
                </a:solidFill>
              </a:rPr>
              <a:t>Kenya</a:t>
            </a:r>
            <a:r>
              <a:rPr lang="cs-CZ" sz="900" b="1" dirty="0" smtClean="0">
                <a:solidFill>
                  <a:schemeClr val="bg2"/>
                </a:solidFill>
              </a:rPr>
              <a:t> (5199 m)</a:t>
            </a:r>
            <a:endParaRPr lang="cs-CZ" sz="900" b="1" dirty="0">
              <a:solidFill>
                <a:schemeClr val="bg2"/>
              </a:solidFill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5724128" y="3717032"/>
            <a:ext cx="121268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 smtClean="0">
                <a:solidFill>
                  <a:schemeClr val="bg2"/>
                </a:solidFill>
              </a:rPr>
              <a:t>Uhuru </a:t>
            </a:r>
            <a:r>
              <a:rPr lang="cs-CZ" sz="800" b="1" dirty="0" err="1" smtClean="0">
                <a:solidFill>
                  <a:schemeClr val="bg2"/>
                </a:solidFill>
              </a:rPr>
              <a:t>Peak</a:t>
            </a:r>
            <a:r>
              <a:rPr lang="cs-CZ" sz="800" b="1" dirty="0" smtClean="0">
                <a:solidFill>
                  <a:schemeClr val="bg2"/>
                </a:solidFill>
              </a:rPr>
              <a:t> (5895 m)</a:t>
            </a:r>
            <a:endParaRPr lang="cs-CZ" sz="800" b="1" dirty="0">
              <a:solidFill>
                <a:schemeClr val="bg2"/>
              </a:solidFill>
            </a:endParaRPr>
          </a:p>
        </p:txBody>
      </p:sp>
      <p:sp>
        <p:nvSpPr>
          <p:cNvPr id="36" name="Rovnoramenný trojúhelník 35"/>
          <p:cNvSpPr/>
          <p:nvPr/>
        </p:nvSpPr>
        <p:spPr>
          <a:xfrm>
            <a:off x="5724128" y="3789040"/>
            <a:ext cx="72008" cy="72008"/>
          </a:xfrm>
          <a:prstGeom prst="triangle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Rovnoramenný trojúhelník 36"/>
          <p:cNvSpPr/>
          <p:nvPr/>
        </p:nvSpPr>
        <p:spPr>
          <a:xfrm>
            <a:off x="3707904" y="3284984"/>
            <a:ext cx="72008" cy="65541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TextovéPole 37"/>
          <p:cNvSpPr txBox="1"/>
          <p:nvPr/>
        </p:nvSpPr>
        <p:spPr>
          <a:xfrm>
            <a:off x="3041078" y="3325488"/>
            <a:ext cx="133365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50" dirty="0" smtClean="0">
                <a:solidFill>
                  <a:srgbClr val="FF0000"/>
                </a:solidFill>
              </a:rPr>
              <a:t>Kamerunská hora (4070 m)</a:t>
            </a:r>
            <a:endParaRPr lang="cs-CZ" sz="1050" dirty="0">
              <a:solidFill>
                <a:srgbClr val="FF0000"/>
              </a:solidFill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1691680" y="622802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ysClr val="windowText" lastClr="000000"/>
                </a:solidFill>
              </a:rPr>
              <a:t>&lt;3&gt;</a:t>
            </a:r>
            <a:endParaRPr lang="cs-CZ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813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pouště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Velkou část (</a:t>
            </a:r>
            <a:r>
              <a:rPr lang="cs-CZ" sz="2000" dirty="0" smtClean="0"/>
              <a:t>cca 1/3 rozlohy</a:t>
            </a:r>
            <a:r>
              <a:rPr lang="cs-CZ" sz="2800" dirty="0" smtClean="0"/>
              <a:t>) tvoří pouštní oblasti</a:t>
            </a:r>
          </a:p>
          <a:p>
            <a:r>
              <a:rPr lang="cs-CZ" sz="2800" dirty="0" smtClean="0"/>
              <a:t>Největší pouští je </a:t>
            </a:r>
            <a:r>
              <a:rPr lang="cs-CZ" sz="2800" b="1" dirty="0" smtClean="0">
                <a:solidFill>
                  <a:srgbClr val="FF0000"/>
                </a:solidFill>
              </a:rPr>
              <a:t>Sahara</a:t>
            </a:r>
            <a:r>
              <a:rPr lang="cs-CZ" sz="2800" dirty="0" smtClean="0"/>
              <a:t> (</a:t>
            </a:r>
            <a:r>
              <a:rPr lang="cs-CZ" sz="2400" dirty="0" smtClean="0"/>
              <a:t>cca 9 </a:t>
            </a:r>
            <a:r>
              <a:rPr lang="cs-CZ" sz="2400" dirty="0" smtClean="0"/>
              <a:t>mil. </a:t>
            </a:r>
            <a:r>
              <a:rPr lang="cs-CZ" sz="2400" dirty="0" smtClean="0"/>
              <a:t>km2</a:t>
            </a:r>
            <a:r>
              <a:rPr lang="cs-CZ" sz="2800" dirty="0" smtClean="0"/>
              <a:t>), na jejím okraji je několik menších pouští – např. </a:t>
            </a:r>
            <a:r>
              <a:rPr lang="cs-CZ" sz="2800" dirty="0" smtClean="0">
                <a:solidFill>
                  <a:srgbClr val="FF0000"/>
                </a:solidFill>
              </a:rPr>
              <a:t>Libyjská poušť, Arabská poušť, Núbijská poušť</a:t>
            </a:r>
            <a:r>
              <a:rPr lang="cs-CZ" sz="2800" dirty="0" smtClean="0"/>
              <a:t>,…</a:t>
            </a:r>
          </a:p>
          <a:p>
            <a:r>
              <a:rPr lang="cs-CZ" sz="2800" dirty="0" smtClean="0"/>
              <a:t>Na jihu Afriky najdeme </a:t>
            </a:r>
            <a:r>
              <a:rPr lang="cs-CZ" sz="2800" b="1" dirty="0" smtClean="0">
                <a:solidFill>
                  <a:srgbClr val="FF0000"/>
                </a:solidFill>
              </a:rPr>
              <a:t>poušť Kalahari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/>
              <a:t>(</a:t>
            </a:r>
            <a:r>
              <a:rPr lang="cs-CZ" sz="2400" dirty="0" smtClean="0"/>
              <a:t>vyplňuje velkou pánev</a:t>
            </a:r>
            <a:r>
              <a:rPr lang="cs-CZ" sz="2800" dirty="0" smtClean="0"/>
              <a:t>)</a:t>
            </a:r>
          </a:p>
          <a:p>
            <a:r>
              <a:rPr lang="cs-CZ" sz="2800" dirty="0" smtClean="0"/>
              <a:t>Na pobřeží Namibie najdeme </a:t>
            </a:r>
            <a:r>
              <a:rPr lang="cs-CZ" sz="2800" b="1" dirty="0" smtClean="0">
                <a:solidFill>
                  <a:srgbClr val="FF0000"/>
                </a:solidFill>
              </a:rPr>
              <a:t>poušť </a:t>
            </a:r>
            <a:r>
              <a:rPr lang="cs-CZ" sz="2800" b="1" dirty="0" err="1" smtClean="0">
                <a:solidFill>
                  <a:srgbClr val="FF0000"/>
                </a:solidFill>
              </a:rPr>
              <a:t>Namib</a:t>
            </a:r>
            <a:r>
              <a:rPr lang="cs-CZ" sz="2800" dirty="0" smtClean="0"/>
              <a:t>, která vznikla díky studenému </a:t>
            </a:r>
            <a:r>
              <a:rPr lang="cs-CZ" sz="2800" dirty="0" err="1" smtClean="0"/>
              <a:t>Benguelskému</a:t>
            </a:r>
            <a:r>
              <a:rPr lang="cs-CZ" sz="2800" dirty="0" smtClean="0"/>
              <a:t> mořskému proudu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65992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548680"/>
            <a:ext cx="5490061" cy="6048672"/>
          </a:xfrm>
          <a:solidFill>
            <a:srgbClr val="FFFF00"/>
          </a:solidFill>
          <a:ln>
            <a:solidFill>
              <a:srgbClr val="FFFF00"/>
            </a:solidFill>
          </a:ln>
        </p:spPr>
      </p:pic>
      <p:sp>
        <p:nvSpPr>
          <p:cNvPr id="5" name="Volný tvar 4"/>
          <p:cNvSpPr/>
          <p:nvPr/>
        </p:nvSpPr>
        <p:spPr>
          <a:xfrm>
            <a:off x="5102280" y="5033790"/>
            <a:ext cx="503891" cy="595114"/>
          </a:xfrm>
          <a:custGeom>
            <a:avLst/>
            <a:gdLst>
              <a:gd name="connsiteX0" fmla="*/ 205990 w 503891"/>
              <a:gd name="connsiteY0" fmla="*/ 1348 h 595114"/>
              <a:gd name="connsiteX1" fmla="*/ 146614 w 503891"/>
              <a:gd name="connsiteY1" fmla="*/ 13223 h 595114"/>
              <a:gd name="connsiteX2" fmla="*/ 75362 w 503891"/>
              <a:gd name="connsiteY2" fmla="*/ 84475 h 595114"/>
              <a:gd name="connsiteX3" fmla="*/ 15985 w 503891"/>
              <a:gd name="connsiteY3" fmla="*/ 155727 h 595114"/>
              <a:gd name="connsiteX4" fmla="*/ 15985 w 503891"/>
              <a:gd name="connsiteY4" fmla="*/ 310106 h 595114"/>
              <a:gd name="connsiteX5" fmla="*/ 39736 w 503891"/>
              <a:gd name="connsiteY5" fmla="*/ 381358 h 595114"/>
              <a:gd name="connsiteX6" fmla="*/ 87237 w 503891"/>
              <a:gd name="connsiteY6" fmla="*/ 452610 h 595114"/>
              <a:gd name="connsiteX7" fmla="*/ 134738 w 503891"/>
              <a:gd name="connsiteY7" fmla="*/ 523862 h 595114"/>
              <a:gd name="connsiteX8" fmla="*/ 158489 w 503891"/>
              <a:gd name="connsiteY8" fmla="*/ 559488 h 595114"/>
              <a:gd name="connsiteX9" fmla="*/ 229741 w 503891"/>
              <a:gd name="connsiteY9" fmla="*/ 595114 h 595114"/>
              <a:gd name="connsiteX10" fmla="*/ 277242 w 503891"/>
              <a:gd name="connsiteY10" fmla="*/ 583239 h 595114"/>
              <a:gd name="connsiteX11" fmla="*/ 300993 w 503891"/>
              <a:gd name="connsiteY11" fmla="*/ 511987 h 595114"/>
              <a:gd name="connsiteX12" fmla="*/ 360369 w 503891"/>
              <a:gd name="connsiteY12" fmla="*/ 440735 h 595114"/>
              <a:gd name="connsiteX13" fmla="*/ 372245 w 503891"/>
              <a:gd name="connsiteY13" fmla="*/ 405109 h 595114"/>
              <a:gd name="connsiteX14" fmla="*/ 479123 w 503891"/>
              <a:gd name="connsiteY14" fmla="*/ 345732 h 595114"/>
              <a:gd name="connsiteX15" fmla="*/ 502873 w 503891"/>
              <a:gd name="connsiteY15" fmla="*/ 310106 h 595114"/>
              <a:gd name="connsiteX16" fmla="*/ 490998 w 503891"/>
              <a:gd name="connsiteY16" fmla="*/ 108226 h 595114"/>
              <a:gd name="connsiteX17" fmla="*/ 467247 w 503891"/>
              <a:gd name="connsiteY17" fmla="*/ 72600 h 595114"/>
              <a:gd name="connsiteX18" fmla="*/ 217865 w 503891"/>
              <a:gd name="connsiteY18" fmla="*/ 36974 h 595114"/>
              <a:gd name="connsiteX19" fmla="*/ 205990 w 503891"/>
              <a:gd name="connsiteY19" fmla="*/ 1348 h 595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03891" h="595114">
                <a:moveTo>
                  <a:pt x="205990" y="1348"/>
                </a:moveTo>
                <a:cubicBezTo>
                  <a:pt x="194115" y="-2611"/>
                  <a:pt x="163642" y="2387"/>
                  <a:pt x="146614" y="13223"/>
                </a:cubicBezTo>
                <a:cubicBezTo>
                  <a:pt x="118277" y="31256"/>
                  <a:pt x="99113" y="60724"/>
                  <a:pt x="75362" y="84475"/>
                </a:cubicBezTo>
                <a:cubicBezTo>
                  <a:pt x="29644" y="130193"/>
                  <a:pt x="49052" y="106127"/>
                  <a:pt x="15985" y="155727"/>
                </a:cubicBezTo>
                <a:cubicBezTo>
                  <a:pt x="-6158" y="222157"/>
                  <a:pt x="-4483" y="200942"/>
                  <a:pt x="15985" y="310106"/>
                </a:cubicBezTo>
                <a:cubicBezTo>
                  <a:pt x="20599" y="334713"/>
                  <a:pt x="25849" y="360527"/>
                  <a:pt x="39736" y="381358"/>
                </a:cubicBezTo>
                <a:lnTo>
                  <a:pt x="87237" y="452610"/>
                </a:lnTo>
                <a:lnTo>
                  <a:pt x="134738" y="523862"/>
                </a:lnTo>
                <a:cubicBezTo>
                  <a:pt x="142655" y="535737"/>
                  <a:pt x="146614" y="551571"/>
                  <a:pt x="158489" y="559488"/>
                </a:cubicBezTo>
                <a:cubicBezTo>
                  <a:pt x="204530" y="590183"/>
                  <a:pt x="180575" y="578726"/>
                  <a:pt x="229741" y="595114"/>
                </a:cubicBezTo>
                <a:cubicBezTo>
                  <a:pt x="245575" y="591156"/>
                  <a:pt x="266620" y="595631"/>
                  <a:pt x="277242" y="583239"/>
                </a:cubicBezTo>
                <a:cubicBezTo>
                  <a:pt x="293535" y="564231"/>
                  <a:pt x="287106" y="532818"/>
                  <a:pt x="300993" y="511987"/>
                </a:cubicBezTo>
                <a:cubicBezTo>
                  <a:pt x="334059" y="462387"/>
                  <a:pt x="314651" y="486453"/>
                  <a:pt x="360369" y="440735"/>
                </a:cubicBezTo>
                <a:cubicBezTo>
                  <a:pt x="364328" y="428860"/>
                  <a:pt x="363394" y="413960"/>
                  <a:pt x="372245" y="405109"/>
                </a:cubicBezTo>
                <a:cubicBezTo>
                  <a:pt x="413080" y="364274"/>
                  <a:pt x="434323" y="360665"/>
                  <a:pt x="479123" y="345732"/>
                </a:cubicBezTo>
                <a:cubicBezTo>
                  <a:pt x="487040" y="333857"/>
                  <a:pt x="502160" y="324360"/>
                  <a:pt x="502873" y="310106"/>
                </a:cubicBezTo>
                <a:cubicBezTo>
                  <a:pt x="506239" y="242780"/>
                  <a:pt x="500998" y="174890"/>
                  <a:pt x="490998" y="108226"/>
                </a:cubicBezTo>
                <a:cubicBezTo>
                  <a:pt x="488881" y="94111"/>
                  <a:pt x="479350" y="80164"/>
                  <a:pt x="467247" y="72600"/>
                </a:cubicBezTo>
                <a:cubicBezTo>
                  <a:pt x="406252" y="34478"/>
                  <a:pt x="262404" y="39943"/>
                  <a:pt x="217865" y="36974"/>
                </a:cubicBezTo>
                <a:cubicBezTo>
                  <a:pt x="204738" y="-2407"/>
                  <a:pt x="217865" y="5307"/>
                  <a:pt x="205990" y="1348"/>
                </a:cubicBezTo>
                <a:close/>
              </a:path>
            </a:pathLst>
          </a:cu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olný tvar 5"/>
          <p:cNvSpPr/>
          <p:nvPr/>
        </p:nvSpPr>
        <p:spPr>
          <a:xfrm>
            <a:off x="4678809" y="4926844"/>
            <a:ext cx="370822" cy="749561"/>
          </a:xfrm>
          <a:custGeom>
            <a:avLst/>
            <a:gdLst>
              <a:gd name="connsiteX0" fmla="*/ 69 w 370822"/>
              <a:gd name="connsiteY0" fmla="*/ 25166 h 749561"/>
              <a:gd name="connsiteX1" fmla="*/ 35695 w 370822"/>
              <a:gd name="connsiteY1" fmla="*/ 191421 h 749561"/>
              <a:gd name="connsiteX2" fmla="*/ 59446 w 370822"/>
              <a:gd name="connsiteY2" fmla="*/ 227047 h 749561"/>
              <a:gd name="connsiteX3" fmla="*/ 118822 w 370822"/>
              <a:gd name="connsiteY3" fmla="*/ 333925 h 749561"/>
              <a:gd name="connsiteX4" fmla="*/ 142573 w 370822"/>
              <a:gd name="connsiteY4" fmla="*/ 405177 h 749561"/>
              <a:gd name="connsiteX5" fmla="*/ 166323 w 370822"/>
              <a:gd name="connsiteY5" fmla="*/ 500179 h 749561"/>
              <a:gd name="connsiteX6" fmla="*/ 178199 w 370822"/>
              <a:gd name="connsiteY6" fmla="*/ 547681 h 749561"/>
              <a:gd name="connsiteX7" fmla="*/ 201949 w 370822"/>
              <a:gd name="connsiteY7" fmla="*/ 618933 h 749561"/>
              <a:gd name="connsiteX8" fmla="*/ 213825 w 370822"/>
              <a:gd name="connsiteY8" fmla="*/ 654559 h 749561"/>
              <a:gd name="connsiteX9" fmla="*/ 249451 w 370822"/>
              <a:gd name="connsiteY9" fmla="*/ 725811 h 749561"/>
              <a:gd name="connsiteX10" fmla="*/ 285077 w 370822"/>
              <a:gd name="connsiteY10" fmla="*/ 749561 h 749561"/>
              <a:gd name="connsiteX11" fmla="*/ 344453 w 370822"/>
              <a:gd name="connsiteY11" fmla="*/ 607057 h 749561"/>
              <a:gd name="connsiteX12" fmla="*/ 296952 w 370822"/>
              <a:gd name="connsiteY12" fmla="*/ 535805 h 749561"/>
              <a:gd name="connsiteX13" fmla="*/ 249451 w 370822"/>
              <a:gd name="connsiteY13" fmla="*/ 464553 h 749561"/>
              <a:gd name="connsiteX14" fmla="*/ 237575 w 370822"/>
              <a:gd name="connsiteY14" fmla="*/ 428927 h 749561"/>
              <a:gd name="connsiteX15" fmla="*/ 213825 w 370822"/>
              <a:gd name="connsiteY15" fmla="*/ 393301 h 749561"/>
              <a:gd name="connsiteX16" fmla="*/ 190074 w 370822"/>
              <a:gd name="connsiteY16" fmla="*/ 322050 h 749561"/>
              <a:gd name="connsiteX17" fmla="*/ 154448 w 370822"/>
              <a:gd name="connsiteY17" fmla="*/ 215172 h 749561"/>
              <a:gd name="connsiteX18" fmla="*/ 130697 w 370822"/>
              <a:gd name="connsiteY18" fmla="*/ 143920 h 749561"/>
              <a:gd name="connsiteX19" fmla="*/ 71321 w 370822"/>
              <a:gd name="connsiteY19" fmla="*/ 72668 h 749561"/>
              <a:gd name="connsiteX20" fmla="*/ 35695 w 370822"/>
              <a:gd name="connsiteY20" fmla="*/ 1416 h 749561"/>
              <a:gd name="connsiteX21" fmla="*/ 69 w 370822"/>
              <a:gd name="connsiteY21" fmla="*/ 25166 h 749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70822" h="749561">
                <a:moveTo>
                  <a:pt x="69" y="25166"/>
                </a:moveTo>
                <a:cubicBezTo>
                  <a:pt x="5094" y="65366"/>
                  <a:pt x="9661" y="152371"/>
                  <a:pt x="35695" y="191421"/>
                </a:cubicBezTo>
                <a:lnTo>
                  <a:pt x="59446" y="227047"/>
                </a:lnTo>
                <a:cubicBezTo>
                  <a:pt x="88507" y="314231"/>
                  <a:pt x="65493" y="280596"/>
                  <a:pt x="118822" y="333925"/>
                </a:cubicBezTo>
                <a:cubicBezTo>
                  <a:pt x="126739" y="357676"/>
                  <a:pt x="136501" y="380889"/>
                  <a:pt x="142573" y="405177"/>
                </a:cubicBezTo>
                <a:lnTo>
                  <a:pt x="166323" y="500179"/>
                </a:lnTo>
                <a:cubicBezTo>
                  <a:pt x="170282" y="516013"/>
                  <a:pt x="173038" y="532197"/>
                  <a:pt x="178199" y="547681"/>
                </a:cubicBezTo>
                <a:lnTo>
                  <a:pt x="201949" y="618933"/>
                </a:lnTo>
                <a:lnTo>
                  <a:pt x="213825" y="654559"/>
                </a:lnTo>
                <a:cubicBezTo>
                  <a:pt x="223484" y="683536"/>
                  <a:pt x="226429" y="702789"/>
                  <a:pt x="249451" y="725811"/>
                </a:cubicBezTo>
                <a:cubicBezTo>
                  <a:pt x="259543" y="735903"/>
                  <a:pt x="273202" y="741644"/>
                  <a:pt x="285077" y="749561"/>
                </a:cubicBezTo>
                <a:cubicBezTo>
                  <a:pt x="382964" y="733247"/>
                  <a:pt x="388458" y="756674"/>
                  <a:pt x="344453" y="607057"/>
                </a:cubicBezTo>
                <a:cubicBezTo>
                  <a:pt x="336399" y="579672"/>
                  <a:pt x="312786" y="559556"/>
                  <a:pt x="296952" y="535805"/>
                </a:cubicBezTo>
                <a:lnTo>
                  <a:pt x="249451" y="464553"/>
                </a:lnTo>
                <a:cubicBezTo>
                  <a:pt x="245492" y="452678"/>
                  <a:pt x="243173" y="440123"/>
                  <a:pt x="237575" y="428927"/>
                </a:cubicBezTo>
                <a:cubicBezTo>
                  <a:pt x="231192" y="416162"/>
                  <a:pt x="219622" y="406343"/>
                  <a:pt x="213825" y="393301"/>
                </a:cubicBezTo>
                <a:cubicBezTo>
                  <a:pt x="203657" y="370424"/>
                  <a:pt x="197991" y="345800"/>
                  <a:pt x="190074" y="322050"/>
                </a:cubicBezTo>
                <a:lnTo>
                  <a:pt x="154448" y="215172"/>
                </a:lnTo>
                <a:lnTo>
                  <a:pt x="130697" y="143920"/>
                </a:lnTo>
                <a:cubicBezTo>
                  <a:pt x="84980" y="98202"/>
                  <a:pt x="104388" y="122267"/>
                  <a:pt x="71321" y="72668"/>
                </a:cubicBezTo>
                <a:cubicBezTo>
                  <a:pt x="67431" y="60998"/>
                  <a:pt x="52139" y="4705"/>
                  <a:pt x="35695" y="1416"/>
                </a:cubicBezTo>
                <a:cubicBezTo>
                  <a:pt x="-3225" y="-6368"/>
                  <a:pt x="69" y="20249"/>
                  <a:pt x="69" y="25166"/>
                </a:cubicBezTo>
                <a:close/>
              </a:path>
            </a:pathLst>
          </a:cu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Volný tvar 6"/>
          <p:cNvSpPr/>
          <p:nvPr/>
        </p:nvSpPr>
        <p:spPr>
          <a:xfrm>
            <a:off x="2743200" y="890649"/>
            <a:ext cx="3075709" cy="1674421"/>
          </a:xfrm>
          <a:custGeom>
            <a:avLst/>
            <a:gdLst>
              <a:gd name="connsiteX0" fmla="*/ 3016332 w 3075709"/>
              <a:gd name="connsiteY0" fmla="*/ 320634 h 1674421"/>
              <a:gd name="connsiteX1" fmla="*/ 2933205 w 3075709"/>
              <a:gd name="connsiteY1" fmla="*/ 356260 h 1674421"/>
              <a:gd name="connsiteX2" fmla="*/ 2885704 w 3075709"/>
              <a:gd name="connsiteY2" fmla="*/ 368135 h 1674421"/>
              <a:gd name="connsiteX3" fmla="*/ 2743200 w 3075709"/>
              <a:gd name="connsiteY3" fmla="*/ 391886 h 1674421"/>
              <a:gd name="connsiteX4" fmla="*/ 2541319 w 3075709"/>
              <a:gd name="connsiteY4" fmla="*/ 415637 h 1674421"/>
              <a:gd name="connsiteX5" fmla="*/ 2446317 w 3075709"/>
              <a:gd name="connsiteY5" fmla="*/ 439387 h 1674421"/>
              <a:gd name="connsiteX6" fmla="*/ 2410691 w 3075709"/>
              <a:gd name="connsiteY6" fmla="*/ 463138 h 1674421"/>
              <a:gd name="connsiteX7" fmla="*/ 2351314 w 3075709"/>
              <a:gd name="connsiteY7" fmla="*/ 475013 h 1674421"/>
              <a:gd name="connsiteX8" fmla="*/ 2280062 w 3075709"/>
              <a:gd name="connsiteY8" fmla="*/ 498764 h 1674421"/>
              <a:gd name="connsiteX9" fmla="*/ 2244436 w 3075709"/>
              <a:gd name="connsiteY9" fmla="*/ 510639 h 1674421"/>
              <a:gd name="connsiteX10" fmla="*/ 2208810 w 3075709"/>
              <a:gd name="connsiteY10" fmla="*/ 522515 h 1674421"/>
              <a:gd name="connsiteX11" fmla="*/ 2006930 w 3075709"/>
              <a:gd name="connsiteY11" fmla="*/ 510639 h 1674421"/>
              <a:gd name="connsiteX12" fmla="*/ 1959429 w 3075709"/>
              <a:gd name="connsiteY12" fmla="*/ 475013 h 1674421"/>
              <a:gd name="connsiteX13" fmla="*/ 1888177 w 3075709"/>
              <a:gd name="connsiteY13" fmla="*/ 403761 h 1674421"/>
              <a:gd name="connsiteX14" fmla="*/ 1852551 w 3075709"/>
              <a:gd name="connsiteY14" fmla="*/ 380011 h 1674421"/>
              <a:gd name="connsiteX15" fmla="*/ 1781299 w 3075709"/>
              <a:gd name="connsiteY15" fmla="*/ 308759 h 1674421"/>
              <a:gd name="connsiteX16" fmla="*/ 1733797 w 3075709"/>
              <a:gd name="connsiteY16" fmla="*/ 273133 h 1674421"/>
              <a:gd name="connsiteX17" fmla="*/ 1662545 w 3075709"/>
              <a:gd name="connsiteY17" fmla="*/ 237507 h 1674421"/>
              <a:gd name="connsiteX18" fmla="*/ 1508166 w 3075709"/>
              <a:gd name="connsiteY18" fmla="*/ 225632 h 1674421"/>
              <a:gd name="connsiteX19" fmla="*/ 1318161 w 3075709"/>
              <a:gd name="connsiteY19" fmla="*/ 190006 h 1674421"/>
              <a:gd name="connsiteX20" fmla="*/ 1246909 w 3075709"/>
              <a:gd name="connsiteY20" fmla="*/ 142504 h 1674421"/>
              <a:gd name="connsiteX21" fmla="*/ 1151906 w 3075709"/>
              <a:gd name="connsiteY21" fmla="*/ 59377 h 1674421"/>
              <a:gd name="connsiteX22" fmla="*/ 1116281 w 3075709"/>
              <a:gd name="connsiteY22" fmla="*/ 35626 h 1674421"/>
              <a:gd name="connsiteX23" fmla="*/ 1045029 w 3075709"/>
              <a:gd name="connsiteY23" fmla="*/ 11876 h 1674421"/>
              <a:gd name="connsiteX24" fmla="*/ 1009403 w 3075709"/>
              <a:gd name="connsiteY24" fmla="*/ 0 h 1674421"/>
              <a:gd name="connsiteX25" fmla="*/ 760021 w 3075709"/>
              <a:gd name="connsiteY25" fmla="*/ 11876 h 1674421"/>
              <a:gd name="connsiteX26" fmla="*/ 653143 w 3075709"/>
              <a:gd name="connsiteY26" fmla="*/ 71252 h 1674421"/>
              <a:gd name="connsiteX27" fmla="*/ 546265 w 3075709"/>
              <a:gd name="connsiteY27" fmla="*/ 166255 h 1674421"/>
              <a:gd name="connsiteX28" fmla="*/ 486888 w 3075709"/>
              <a:gd name="connsiteY28" fmla="*/ 225632 h 1674421"/>
              <a:gd name="connsiteX29" fmla="*/ 463138 w 3075709"/>
              <a:gd name="connsiteY29" fmla="*/ 261257 h 1674421"/>
              <a:gd name="connsiteX30" fmla="*/ 427512 w 3075709"/>
              <a:gd name="connsiteY30" fmla="*/ 273133 h 1674421"/>
              <a:gd name="connsiteX31" fmla="*/ 391886 w 3075709"/>
              <a:gd name="connsiteY31" fmla="*/ 296883 h 1674421"/>
              <a:gd name="connsiteX32" fmla="*/ 344384 w 3075709"/>
              <a:gd name="connsiteY32" fmla="*/ 332509 h 1674421"/>
              <a:gd name="connsiteX33" fmla="*/ 308758 w 3075709"/>
              <a:gd name="connsiteY33" fmla="*/ 368135 h 1674421"/>
              <a:gd name="connsiteX34" fmla="*/ 273132 w 3075709"/>
              <a:gd name="connsiteY34" fmla="*/ 380011 h 1674421"/>
              <a:gd name="connsiteX35" fmla="*/ 249382 w 3075709"/>
              <a:gd name="connsiteY35" fmla="*/ 415637 h 1674421"/>
              <a:gd name="connsiteX36" fmla="*/ 213756 w 3075709"/>
              <a:gd name="connsiteY36" fmla="*/ 451263 h 1674421"/>
              <a:gd name="connsiteX37" fmla="*/ 201881 w 3075709"/>
              <a:gd name="connsiteY37" fmla="*/ 486889 h 1674421"/>
              <a:gd name="connsiteX38" fmla="*/ 178130 w 3075709"/>
              <a:gd name="connsiteY38" fmla="*/ 522515 h 1674421"/>
              <a:gd name="connsiteX39" fmla="*/ 130629 w 3075709"/>
              <a:gd name="connsiteY39" fmla="*/ 629393 h 1674421"/>
              <a:gd name="connsiteX40" fmla="*/ 95003 w 3075709"/>
              <a:gd name="connsiteY40" fmla="*/ 665019 h 1674421"/>
              <a:gd name="connsiteX41" fmla="*/ 71252 w 3075709"/>
              <a:gd name="connsiteY41" fmla="*/ 700645 h 1674421"/>
              <a:gd name="connsiteX42" fmla="*/ 35626 w 3075709"/>
              <a:gd name="connsiteY42" fmla="*/ 724395 h 1674421"/>
              <a:gd name="connsiteX43" fmla="*/ 0 w 3075709"/>
              <a:gd name="connsiteY43" fmla="*/ 760021 h 1674421"/>
              <a:gd name="connsiteX44" fmla="*/ 11875 w 3075709"/>
              <a:gd name="connsiteY44" fmla="*/ 985652 h 1674421"/>
              <a:gd name="connsiteX45" fmla="*/ 35626 w 3075709"/>
              <a:gd name="connsiteY45" fmla="*/ 1056904 h 1674421"/>
              <a:gd name="connsiteX46" fmla="*/ 47501 w 3075709"/>
              <a:gd name="connsiteY46" fmla="*/ 1092530 h 1674421"/>
              <a:gd name="connsiteX47" fmla="*/ 59377 w 3075709"/>
              <a:gd name="connsiteY47" fmla="*/ 1128156 h 1674421"/>
              <a:gd name="connsiteX48" fmla="*/ 71252 w 3075709"/>
              <a:gd name="connsiteY48" fmla="*/ 1163782 h 1674421"/>
              <a:gd name="connsiteX49" fmla="*/ 142504 w 3075709"/>
              <a:gd name="connsiteY49" fmla="*/ 1223159 h 1674421"/>
              <a:gd name="connsiteX50" fmla="*/ 178130 w 3075709"/>
              <a:gd name="connsiteY50" fmla="*/ 1235034 h 1674421"/>
              <a:gd name="connsiteX51" fmla="*/ 213756 w 3075709"/>
              <a:gd name="connsiteY51" fmla="*/ 1258785 h 1674421"/>
              <a:gd name="connsiteX52" fmla="*/ 285008 w 3075709"/>
              <a:gd name="connsiteY52" fmla="*/ 1282535 h 1674421"/>
              <a:gd name="connsiteX53" fmla="*/ 486888 w 3075709"/>
              <a:gd name="connsiteY53" fmla="*/ 1270660 h 1674421"/>
              <a:gd name="connsiteX54" fmla="*/ 558140 w 3075709"/>
              <a:gd name="connsiteY54" fmla="*/ 1235034 h 1674421"/>
              <a:gd name="connsiteX55" fmla="*/ 605642 w 3075709"/>
              <a:gd name="connsiteY55" fmla="*/ 1223159 h 1674421"/>
              <a:gd name="connsiteX56" fmla="*/ 855023 w 3075709"/>
              <a:gd name="connsiteY56" fmla="*/ 1211283 h 1674421"/>
              <a:gd name="connsiteX57" fmla="*/ 890649 w 3075709"/>
              <a:gd name="connsiteY57" fmla="*/ 1235034 h 1674421"/>
              <a:gd name="connsiteX58" fmla="*/ 926275 w 3075709"/>
              <a:gd name="connsiteY58" fmla="*/ 1246909 h 1674421"/>
              <a:gd name="connsiteX59" fmla="*/ 961901 w 3075709"/>
              <a:gd name="connsiteY59" fmla="*/ 1270660 h 1674421"/>
              <a:gd name="connsiteX60" fmla="*/ 1009403 w 3075709"/>
              <a:gd name="connsiteY60" fmla="*/ 1294411 h 1674421"/>
              <a:gd name="connsiteX61" fmla="*/ 1080655 w 3075709"/>
              <a:gd name="connsiteY61" fmla="*/ 1341912 h 1674421"/>
              <a:gd name="connsiteX62" fmla="*/ 1187532 w 3075709"/>
              <a:gd name="connsiteY62" fmla="*/ 1401289 h 1674421"/>
              <a:gd name="connsiteX63" fmla="*/ 1223158 w 3075709"/>
              <a:gd name="connsiteY63" fmla="*/ 1425039 h 1674421"/>
              <a:gd name="connsiteX64" fmla="*/ 1258784 w 3075709"/>
              <a:gd name="connsiteY64" fmla="*/ 1436915 h 1674421"/>
              <a:gd name="connsiteX65" fmla="*/ 1377538 w 3075709"/>
              <a:gd name="connsiteY65" fmla="*/ 1484416 h 1674421"/>
              <a:gd name="connsiteX66" fmla="*/ 1436914 w 3075709"/>
              <a:gd name="connsiteY66" fmla="*/ 1496291 h 1674421"/>
              <a:gd name="connsiteX67" fmla="*/ 1472540 w 3075709"/>
              <a:gd name="connsiteY67" fmla="*/ 1508167 h 1674421"/>
              <a:gd name="connsiteX68" fmla="*/ 1840675 w 3075709"/>
              <a:gd name="connsiteY68" fmla="*/ 1520042 h 1674421"/>
              <a:gd name="connsiteX69" fmla="*/ 1935678 w 3075709"/>
              <a:gd name="connsiteY69" fmla="*/ 1543793 h 1674421"/>
              <a:gd name="connsiteX70" fmla="*/ 2042556 w 3075709"/>
              <a:gd name="connsiteY70" fmla="*/ 1567543 h 1674421"/>
              <a:gd name="connsiteX71" fmla="*/ 2078182 w 3075709"/>
              <a:gd name="connsiteY71" fmla="*/ 1591294 h 1674421"/>
              <a:gd name="connsiteX72" fmla="*/ 2149434 w 3075709"/>
              <a:gd name="connsiteY72" fmla="*/ 1615045 h 1674421"/>
              <a:gd name="connsiteX73" fmla="*/ 2185060 w 3075709"/>
              <a:gd name="connsiteY73" fmla="*/ 1638795 h 1674421"/>
              <a:gd name="connsiteX74" fmla="*/ 2220686 w 3075709"/>
              <a:gd name="connsiteY74" fmla="*/ 1650670 h 1674421"/>
              <a:gd name="connsiteX75" fmla="*/ 2327564 w 3075709"/>
              <a:gd name="connsiteY75" fmla="*/ 1674421 h 1674421"/>
              <a:gd name="connsiteX76" fmla="*/ 2731325 w 3075709"/>
              <a:gd name="connsiteY76" fmla="*/ 1662546 h 1674421"/>
              <a:gd name="connsiteX77" fmla="*/ 2766951 w 3075709"/>
              <a:gd name="connsiteY77" fmla="*/ 1650670 h 1674421"/>
              <a:gd name="connsiteX78" fmla="*/ 2802577 w 3075709"/>
              <a:gd name="connsiteY78" fmla="*/ 1626920 h 1674421"/>
              <a:gd name="connsiteX79" fmla="*/ 2826327 w 3075709"/>
              <a:gd name="connsiteY79" fmla="*/ 1591294 h 1674421"/>
              <a:gd name="connsiteX80" fmla="*/ 2861953 w 3075709"/>
              <a:gd name="connsiteY80" fmla="*/ 1567543 h 1674421"/>
              <a:gd name="connsiteX81" fmla="*/ 2909455 w 3075709"/>
              <a:gd name="connsiteY81" fmla="*/ 1496291 h 1674421"/>
              <a:gd name="connsiteX82" fmla="*/ 2933205 w 3075709"/>
              <a:gd name="connsiteY82" fmla="*/ 1460665 h 1674421"/>
              <a:gd name="connsiteX83" fmla="*/ 2968831 w 3075709"/>
              <a:gd name="connsiteY83" fmla="*/ 1436915 h 1674421"/>
              <a:gd name="connsiteX84" fmla="*/ 2992582 w 3075709"/>
              <a:gd name="connsiteY84" fmla="*/ 1401289 h 1674421"/>
              <a:gd name="connsiteX85" fmla="*/ 3051958 w 3075709"/>
              <a:gd name="connsiteY85" fmla="*/ 1341912 h 1674421"/>
              <a:gd name="connsiteX86" fmla="*/ 3075709 w 3075709"/>
              <a:gd name="connsiteY86" fmla="*/ 1270660 h 1674421"/>
              <a:gd name="connsiteX87" fmla="*/ 3040083 w 3075709"/>
              <a:gd name="connsiteY87" fmla="*/ 1104406 h 1674421"/>
              <a:gd name="connsiteX88" fmla="*/ 2980706 w 3075709"/>
              <a:gd name="connsiteY88" fmla="*/ 1033154 h 1674421"/>
              <a:gd name="connsiteX89" fmla="*/ 2980706 w 3075709"/>
              <a:gd name="connsiteY89" fmla="*/ 665019 h 1674421"/>
              <a:gd name="connsiteX90" fmla="*/ 3016332 w 3075709"/>
              <a:gd name="connsiteY90" fmla="*/ 593767 h 1674421"/>
              <a:gd name="connsiteX91" fmla="*/ 3028208 w 3075709"/>
              <a:gd name="connsiteY91" fmla="*/ 558141 h 1674421"/>
              <a:gd name="connsiteX92" fmla="*/ 2980706 w 3075709"/>
              <a:gd name="connsiteY92" fmla="*/ 332509 h 1674421"/>
              <a:gd name="connsiteX93" fmla="*/ 2945081 w 3075709"/>
              <a:gd name="connsiteY93" fmla="*/ 332509 h 167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</a:cxnLst>
            <a:rect l="l" t="t" r="r" b="b"/>
            <a:pathLst>
              <a:path w="3075709" h="1674421">
                <a:moveTo>
                  <a:pt x="3016332" y="320634"/>
                </a:moveTo>
                <a:cubicBezTo>
                  <a:pt x="2988623" y="332509"/>
                  <a:pt x="2961537" y="345958"/>
                  <a:pt x="2933205" y="356260"/>
                </a:cubicBezTo>
                <a:cubicBezTo>
                  <a:pt x="2917867" y="361838"/>
                  <a:pt x="2901745" y="365127"/>
                  <a:pt x="2885704" y="368135"/>
                </a:cubicBezTo>
                <a:cubicBezTo>
                  <a:pt x="2838372" y="377010"/>
                  <a:pt x="2790701" y="383969"/>
                  <a:pt x="2743200" y="391886"/>
                </a:cubicBezTo>
                <a:cubicBezTo>
                  <a:pt x="2628827" y="410948"/>
                  <a:pt x="2695915" y="401582"/>
                  <a:pt x="2541319" y="415637"/>
                </a:cubicBezTo>
                <a:cubicBezTo>
                  <a:pt x="2518737" y="420153"/>
                  <a:pt x="2470660" y="427216"/>
                  <a:pt x="2446317" y="439387"/>
                </a:cubicBezTo>
                <a:cubicBezTo>
                  <a:pt x="2433551" y="445770"/>
                  <a:pt x="2424055" y="458127"/>
                  <a:pt x="2410691" y="463138"/>
                </a:cubicBezTo>
                <a:cubicBezTo>
                  <a:pt x="2391792" y="470225"/>
                  <a:pt x="2370787" y="469702"/>
                  <a:pt x="2351314" y="475013"/>
                </a:cubicBezTo>
                <a:cubicBezTo>
                  <a:pt x="2327161" y="481600"/>
                  <a:pt x="2303813" y="490847"/>
                  <a:pt x="2280062" y="498764"/>
                </a:cubicBezTo>
                <a:lnTo>
                  <a:pt x="2244436" y="510639"/>
                </a:lnTo>
                <a:lnTo>
                  <a:pt x="2208810" y="522515"/>
                </a:lnTo>
                <a:cubicBezTo>
                  <a:pt x="2141517" y="518556"/>
                  <a:pt x="2073149" y="523252"/>
                  <a:pt x="2006930" y="510639"/>
                </a:cubicBezTo>
                <a:cubicBezTo>
                  <a:pt x="1987487" y="506936"/>
                  <a:pt x="1974140" y="488253"/>
                  <a:pt x="1959429" y="475013"/>
                </a:cubicBezTo>
                <a:cubicBezTo>
                  <a:pt x="1934463" y="452543"/>
                  <a:pt x="1916125" y="422392"/>
                  <a:pt x="1888177" y="403761"/>
                </a:cubicBezTo>
                <a:cubicBezTo>
                  <a:pt x="1876302" y="395844"/>
                  <a:pt x="1863218" y="389493"/>
                  <a:pt x="1852551" y="380011"/>
                </a:cubicBezTo>
                <a:cubicBezTo>
                  <a:pt x="1827447" y="357696"/>
                  <a:pt x="1808170" y="328912"/>
                  <a:pt x="1781299" y="308759"/>
                </a:cubicBezTo>
                <a:cubicBezTo>
                  <a:pt x="1765465" y="296884"/>
                  <a:pt x="1749903" y="284637"/>
                  <a:pt x="1733797" y="273133"/>
                </a:cubicBezTo>
                <a:cubicBezTo>
                  <a:pt x="1711293" y="257059"/>
                  <a:pt x="1691067" y="241072"/>
                  <a:pt x="1662545" y="237507"/>
                </a:cubicBezTo>
                <a:cubicBezTo>
                  <a:pt x="1611332" y="231106"/>
                  <a:pt x="1559626" y="229590"/>
                  <a:pt x="1508166" y="225632"/>
                </a:cubicBezTo>
                <a:cubicBezTo>
                  <a:pt x="1349563" y="199198"/>
                  <a:pt x="1412381" y="213560"/>
                  <a:pt x="1318161" y="190006"/>
                </a:cubicBezTo>
                <a:cubicBezTo>
                  <a:pt x="1294410" y="174172"/>
                  <a:pt x="1262743" y="166255"/>
                  <a:pt x="1246909" y="142504"/>
                </a:cubicBezTo>
                <a:cubicBezTo>
                  <a:pt x="1207324" y="83127"/>
                  <a:pt x="1235034" y="114797"/>
                  <a:pt x="1151906" y="59377"/>
                </a:cubicBezTo>
                <a:cubicBezTo>
                  <a:pt x="1140031" y="51460"/>
                  <a:pt x="1129821" y="40139"/>
                  <a:pt x="1116281" y="35626"/>
                </a:cubicBezTo>
                <a:lnTo>
                  <a:pt x="1045029" y="11876"/>
                </a:lnTo>
                <a:lnTo>
                  <a:pt x="1009403" y="0"/>
                </a:lnTo>
                <a:cubicBezTo>
                  <a:pt x="926276" y="3959"/>
                  <a:pt x="842955" y="4965"/>
                  <a:pt x="760021" y="11876"/>
                </a:cubicBezTo>
                <a:cubicBezTo>
                  <a:pt x="724188" y="14862"/>
                  <a:pt x="673530" y="57661"/>
                  <a:pt x="653143" y="71252"/>
                </a:cubicBezTo>
                <a:cubicBezTo>
                  <a:pt x="610309" y="99808"/>
                  <a:pt x="578802" y="117450"/>
                  <a:pt x="546265" y="166255"/>
                </a:cubicBezTo>
                <a:cubicBezTo>
                  <a:pt x="514597" y="213756"/>
                  <a:pt x="534389" y="193964"/>
                  <a:pt x="486888" y="225632"/>
                </a:cubicBezTo>
                <a:cubicBezTo>
                  <a:pt x="478971" y="237507"/>
                  <a:pt x="474283" y="252341"/>
                  <a:pt x="463138" y="261257"/>
                </a:cubicBezTo>
                <a:cubicBezTo>
                  <a:pt x="453363" y="269077"/>
                  <a:pt x="438708" y="267535"/>
                  <a:pt x="427512" y="273133"/>
                </a:cubicBezTo>
                <a:cubicBezTo>
                  <a:pt x="414747" y="279516"/>
                  <a:pt x="403500" y="288588"/>
                  <a:pt x="391886" y="296883"/>
                </a:cubicBezTo>
                <a:cubicBezTo>
                  <a:pt x="375780" y="308387"/>
                  <a:pt x="359412" y="319628"/>
                  <a:pt x="344384" y="332509"/>
                </a:cubicBezTo>
                <a:cubicBezTo>
                  <a:pt x="331633" y="343439"/>
                  <a:pt x="322732" y="358819"/>
                  <a:pt x="308758" y="368135"/>
                </a:cubicBezTo>
                <a:cubicBezTo>
                  <a:pt x="298343" y="375079"/>
                  <a:pt x="285007" y="376052"/>
                  <a:pt x="273132" y="380011"/>
                </a:cubicBezTo>
                <a:cubicBezTo>
                  <a:pt x="265215" y="391886"/>
                  <a:pt x="258519" y="404673"/>
                  <a:pt x="249382" y="415637"/>
                </a:cubicBezTo>
                <a:cubicBezTo>
                  <a:pt x="238631" y="428539"/>
                  <a:pt x="223072" y="437289"/>
                  <a:pt x="213756" y="451263"/>
                </a:cubicBezTo>
                <a:cubicBezTo>
                  <a:pt x="206812" y="461678"/>
                  <a:pt x="207479" y="475693"/>
                  <a:pt x="201881" y="486889"/>
                </a:cubicBezTo>
                <a:cubicBezTo>
                  <a:pt x="195498" y="499655"/>
                  <a:pt x="186047" y="510640"/>
                  <a:pt x="178130" y="522515"/>
                </a:cubicBezTo>
                <a:cubicBezTo>
                  <a:pt x="160870" y="574293"/>
                  <a:pt x="161992" y="591757"/>
                  <a:pt x="130629" y="629393"/>
                </a:cubicBezTo>
                <a:cubicBezTo>
                  <a:pt x="119878" y="642295"/>
                  <a:pt x="105754" y="652117"/>
                  <a:pt x="95003" y="665019"/>
                </a:cubicBezTo>
                <a:cubicBezTo>
                  <a:pt x="85866" y="675983"/>
                  <a:pt x="81344" y="690553"/>
                  <a:pt x="71252" y="700645"/>
                </a:cubicBezTo>
                <a:cubicBezTo>
                  <a:pt x="61160" y="710737"/>
                  <a:pt x="46590" y="715258"/>
                  <a:pt x="35626" y="724395"/>
                </a:cubicBezTo>
                <a:cubicBezTo>
                  <a:pt x="22724" y="735146"/>
                  <a:pt x="11875" y="748146"/>
                  <a:pt x="0" y="760021"/>
                </a:cubicBezTo>
                <a:cubicBezTo>
                  <a:pt x="3958" y="835231"/>
                  <a:pt x="2902" y="910874"/>
                  <a:pt x="11875" y="985652"/>
                </a:cubicBezTo>
                <a:cubicBezTo>
                  <a:pt x="14858" y="1010509"/>
                  <a:pt x="27709" y="1033153"/>
                  <a:pt x="35626" y="1056904"/>
                </a:cubicBezTo>
                <a:lnTo>
                  <a:pt x="47501" y="1092530"/>
                </a:lnTo>
                <a:lnTo>
                  <a:pt x="59377" y="1128156"/>
                </a:lnTo>
                <a:cubicBezTo>
                  <a:pt x="63335" y="1140031"/>
                  <a:pt x="62401" y="1154931"/>
                  <a:pt x="71252" y="1163782"/>
                </a:cubicBezTo>
                <a:cubicBezTo>
                  <a:pt x="97515" y="1190045"/>
                  <a:pt x="109439" y="1206626"/>
                  <a:pt x="142504" y="1223159"/>
                </a:cubicBezTo>
                <a:cubicBezTo>
                  <a:pt x="153700" y="1228757"/>
                  <a:pt x="166255" y="1231076"/>
                  <a:pt x="178130" y="1235034"/>
                </a:cubicBezTo>
                <a:cubicBezTo>
                  <a:pt x="190005" y="1242951"/>
                  <a:pt x="200714" y="1252988"/>
                  <a:pt x="213756" y="1258785"/>
                </a:cubicBezTo>
                <a:cubicBezTo>
                  <a:pt x="236634" y="1268953"/>
                  <a:pt x="285008" y="1282535"/>
                  <a:pt x="285008" y="1282535"/>
                </a:cubicBezTo>
                <a:cubicBezTo>
                  <a:pt x="352301" y="1278577"/>
                  <a:pt x="419813" y="1277367"/>
                  <a:pt x="486888" y="1270660"/>
                </a:cubicBezTo>
                <a:cubicBezTo>
                  <a:pt x="530403" y="1266309"/>
                  <a:pt x="518542" y="1252004"/>
                  <a:pt x="558140" y="1235034"/>
                </a:cubicBezTo>
                <a:cubicBezTo>
                  <a:pt x="573142" y="1228605"/>
                  <a:pt x="589808" y="1227117"/>
                  <a:pt x="605642" y="1223159"/>
                </a:cubicBezTo>
                <a:cubicBezTo>
                  <a:pt x="695726" y="1163102"/>
                  <a:pt x="651607" y="1182223"/>
                  <a:pt x="855023" y="1211283"/>
                </a:cubicBezTo>
                <a:cubicBezTo>
                  <a:pt x="869152" y="1213301"/>
                  <a:pt x="877883" y="1228651"/>
                  <a:pt x="890649" y="1235034"/>
                </a:cubicBezTo>
                <a:cubicBezTo>
                  <a:pt x="901845" y="1240632"/>
                  <a:pt x="914400" y="1242951"/>
                  <a:pt x="926275" y="1246909"/>
                </a:cubicBezTo>
                <a:cubicBezTo>
                  <a:pt x="938150" y="1254826"/>
                  <a:pt x="949509" y="1263579"/>
                  <a:pt x="961901" y="1270660"/>
                </a:cubicBezTo>
                <a:cubicBezTo>
                  <a:pt x="977271" y="1279443"/>
                  <a:pt x="994998" y="1284121"/>
                  <a:pt x="1009403" y="1294411"/>
                </a:cubicBezTo>
                <a:cubicBezTo>
                  <a:pt x="1087238" y="1350007"/>
                  <a:pt x="1004233" y="1316439"/>
                  <a:pt x="1080655" y="1341912"/>
                </a:cubicBezTo>
                <a:cubicBezTo>
                  <a:pt x="1305289" y="1491669"/>
                  <a:pt x="1062130" y="1338588"/>
                  <a:pt x="1187532" y="1401289"/>
                </a:cubicBezTo>
                <a:cubicBezTo>
                  <a:pt x="1200297" y="1407672"/>
                  <a:pt x="1210393" y="1418656"/>
                  <a:pt x="1223158" y="1425039"/>
                </a:cubicBezTo>
                <a:cubicBezTo>
                  <a:pt x="1234354" y="1430637"/>
                  <a:pt x="1247278" y="1431984"/>
                  <a:pt x="1258784" y="1436915"/>
                </a:cubicBezTo>
                <a:cubicBezTo>
                  <a:pt x="1314196" y="1460663"/>
                  <a:pt x="1309974" y="1470903"/>
                  <a:pt x="1377538" y="1484416"/>
                </a:cubicBezTo>
                <a:cubicBezTo>
                  <a:pt x="1397330" y="1488374"/>
                  <a:pt x="1417333" y="1491396"/>
                  <a:pt x="1436914" y="1496291"/>
                </a:cubicBezTo>
                <a:cubicBezTo>
                  <a:pt x="1449058" y="1499327"/>
                  <a:pt x="1460044" y="1507432"/>
                  <a:pt x="1472540" y="1508167"/>
                </a:cubicBezTo>
                <a:cubicBezTo>
                  <a:pt x="1595104" y="1515377"/>
                  <a:pt x="1717963" y="1516084"/>
                  <a:pt x="1840675" y="1520042"/>
                </a:cubicBezTo>
                <a:cubicBezTo>
                  <a:pt x="1872343" y="1527959"/>
                  <a:pt x="1903670" y="1537392"/>
                  <a:pt x="1935678" y="1543793"/>
                </a:cubicBezTo>
                <a:cubicBezTo>
                  <a:pt x="2011059" y="1558869"/>
                  <a:pt x="1975473" y="1550773"/>
                  <a:pt x="2042556" y="1567543"/>
                </a:cubicBezTo>
                <a:cubicBezTo>
                  <a:pt x="2054431" y="1575460"/>
                  <a:pt x="2065140" y="1585497"/>
                  <a:pt x="2078182" y="1591294"/>
                </a:cubicBezTo>
                <a:cubicBezTo>
                  <a:pt x="2101060" y="1601462"/>
                  <a:pt x="2128603" y="1601158"/>
                  <a:pt x="2149434" y="1615045"/>
                </a:cubicBezTo>
                <a:cubicBezTo>
                  <a:pt x="2161309" y="1622962"/>
                  <a:pt x="2172294" y="1632412"/>
                  <a:pt x="2185060" y="1638795"/>
                </a:cubicBezTo>
                <a:cubicBezTo>
                  <a:pt x="2196256" y="1644393"/>
                  <a:pt x="2208650" y="1647231"/>
                  <a:pt x="2220686" y="1650670"/>
                </a:cubicBezTo>
                <a:cubicBezTo>
                  <a:pt x="2259830" y="1661854"/>
                  <a:pt x="2286735" y="1666255"/>
                  <a:pt x="2327564" y="1674421"/>
                </a:cubicBezTo>
                <a:cubicBezTo>
                  <a:pt x="2462151" y="1670463"/>
                  <a:pt x="2596876" y="1669814"/>
                  <a:pt x="2731325" y="1662546"/>
                </a:cubicBezTo>
                <a:cubicBezTo>
                  <a:pt x="2743825" y="1661870"/>
                  <a:pt x="2755755" y="1656268"/>
                  <a:pt x="2766951" y="1650670"/>
                </a:cubicBezTo>
                <a:cubicBezTo>
                  <a:pt x="2779716" y="1644287"/>
                  <a:pt x="2790702" y="1634837"/>
                  <a:pt x="2802577" y="1626920"/>
                </a:cubicBezTo>
                <a:cubicBezTo>
                  <a:pt x="2810494" y="1615045"/>
                  <a:pt x="2816235" y="1601386"/>
                  <a:pt x="2826327" y="1591294"/>
                </a:cubicBezTo>
                <a:cubicBezTo>
                  <a:pt x="2836419" y="1581202"/>
                  <a:pt x="2852555" y="1578284"/>
                  <a:pt x="2861953" y="1567543"/>
                </a:cubicBezTo>
                <a:cubicBezTo>
                  <a:pt x="2880750" y="1546061"/>
                  <a:pt x="2893621" y="1520042"/>
                  <a:pt x="2909455" y="1496291"/>
                </a:cubicBezTo>
                <a:cubicBezTo>
                  <a:pt x="2917372" y="1484416"/>
                  <a:pt x="2921330" y="1468582"/>
                  <a:pt x="2933205" y="1460665"/>
                </a:cubicBezTo>
                <a:lnTo>
                  <a:pt x="2968831" y="1436915"/>
                </a:lnTo>
                <a:cubicBezTo>
                  <a:pt x="2976748" y="1425040"/>
                  <a:pt x="2982490" y="1411381"/>
                  <a:pt x="2992582" y="1401289"/>
                </a:cubicBezTo>
                <a:cubicBezTo>
                  <a:pt x="3033750" y="1360121"/>
                  <a:pt x="3026624" y="1398914"/>
                  <a:pt x="3051958" y="1341912"/>
                </a:cubicBezTo>
                <a:cubicBezTo>
                  <a:pt x="3062126" y="1319034"/>
                  <a:pt x="3075709" y="1270660"/>
                  <a:pt x="3075709" y="1270660"/>
                </a:cubicBezTo>
                <a:cubicBezTo>
                  <a:pt x="3073054" y="1249422"/>
                  <a:pt x="3064258" y="1128581"/>
                  <a:pt x="3040083" y="1104406"/>
                </a:cubicBezTo>
                <a:cubicBezTo>
                  <a:pt x="2994365" y="1058688"/>
                  <a:pt x="3013773" y="1082754"/>
                  <a:pt x="2980706" y="1033154"/>
                </a:cubicBezTo>
                <a:cubicBezTo>
                  <a:pt x="2934700" y="895131"/>
                  <a:pt x="2960058" y="985058"/>
                  <a:pt x="2980706" y="665019"/>
                </a:cubicBezTo>
                <a:cubicBezTo>
                  <a:pt x="2982917" y="630752"/>
                  <a:pt x="3001804" y="622822"/>
                  <a:pt x="3016332" y="593767"/>
                </a:cubicBezTo>
                <a:cubicBezTo>
                  <a:pt x="3021930" y="582571"/>
                  <a:pt x="3024249" y="570016"/>
                  <a:pt x="3028208" y="558141"/>
                </a:cubicBezTo>
                <a:cubicBezTo>
                  <a:pt x="3021143" y="430982"/>
                  <a:pt x="3083066" y="349570"/>
                  <a:pt x="2980706" y="332509"/>
                </a:cubicBezTo>
                <a:cubicBezTo>
                  <a:pt x="2968993" y="330557"/>
                  <a:pt x="2956956" y="332509"/>
                  <a:pt x="2945081" y="332509"/>
                </a:cubicBezTo>
              </a:path>
            </a:pathLst>
          </a:cu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3878345" y="1619508"/>
            <a:ext cx="1701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2"/>
                </a:solidFill>
              </a:rPr>
              <a:t>SAHARA</a:t>
            </a:r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148064" y="5157192"/>
            <a:ext cx="13780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chemeClr val="bg2"/>
                </a:solidFill>
              </a:rPr>
              <a:t>Poušť Kalahari</a:t>
            </a:r>
            <a:endParaRPr lang="cs-CZ" sz="1400" b="1" dirty="0">
              <a:solidFill>
                <a:schemeClr val="bg2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 rot="3854459">
            <a:off x="4021026" y="5251988"/>
            <a:ext cx="13780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chemeClr val="bg2"/>
                </a:solidFill>
              </a:rPr>
              <a:t>Poušť </a:t>
            </a:r>
            <a:r>
              <a:rPr lang="cs-CZ" sz="1400" b="1" dirty="0" err="1" smtClean="0">
                <a:solidFill>
                  <a:schemeClr val="bg2"/>
                </a:solidFill>
              </a:rPr>
              <a:t>Namib</a:t>
            </a:r>
            <a:endParaRPr lang="cs-CZ" sz="1400" b="1" dirty="0">
              <a:solidFill>
                <a:schemeClr val="bg2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195736" y="622802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ysClr val="windowText" lastClr="000000"/>
                </a:solidFill>
              </a:rPr>
              <a:t>&lt;</a:t>
            </a:r>
            <a:r>
              <a:rPr lang="cs-CZ" dirty="0">
                <a:solidFill>
                  <a:sysClr val="windowText" lastClr="000000"/>
                </a:solidFill>
              </a:rPr>
              <a:t>4</a:t>
            </a:r>
            <a:r>
              <a:rPr lang="cs-CZ" dirty="0" smtClean="0">
                <a:solidFill>
                  <a:sysClr val="windowText" lastClr="000000"/>
                </a:solidFill>
              </a:rPr>
              <a:t>&gt;</a:t>
            </a:r>
            <a:endParaRPr lang="cs-CZ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87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pouští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ERG</a:t>
            </a:r>
            <a:r>
              <a:rPr lang="cs-CZ" dirty="0" smtClean="0"/>
              <a:t> = písečná poušť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REG</a:t>
            </a:r>
            <a:r>
              <a:rPr lang="cs-CZ" dirty="0" smtClean="0"/>
              <a:t> (</a:t>
            </a:r>
            <a:r>
              <a:rPr lang="cs-CZ" b="1" dirty="0" smtClean="0">
                <a:solidFill>
                  <a:srgbClr val="FF0000"/>
                </a:solidFill>
              </a:rPr>
              <a:t>SERÍR</a:t>
            </a:r>
            <a:r>
              <a:rPr lang="cs-CZ" dirty="0" smtClean="0"/>
              <a:t>) = štěrkovitá (oblázková) poušť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HAMÁDA</a:t>
            </a:r>
            <a:r>
              <a:rPr lang="cs-CZ" dirty="0" smtClean="0"/>
              <a:t> = kamenitá poušť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708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01069007">
  <a:themeElements>
    <a:clrScheme name="Default Design 1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009999"/>
      </a:accent1>
      <a:accent2>
        <a:srgbClr val="FF9933"/>
      </a:accent2>
      <a:accent3>
        <a:srgbClr val="AAB8E2"/>
      </a:accent3>
      <a:accent4>
        <a:srgbClr val="DADADA"/>
      </a:accent4>
      <a:accent5>
        <a:srgbClr val="AACACA"/>
      </a:accent5>
      <a:accent6>
        <a:srgbClr val="E78A2D"/>
      </a:accent6>
      <a:hlink>
        <a:srgbClr val="330099"/>
      </a:hlink>
      <a:folHlink>
        <a:srgbClr val="CBCBCB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9999"/>
        </a:accent1>
        <a:accent2>
          <a:srgbClr val="FF9933"/>
        </a:accent2>
        <a:accent3>
          <a:srgbClr val="AAB8E2"/>
        </a:accent3>
        <a:accent4>
          <a:srgbClr val="DADADA"/>
        </a:accent4>
        <a:accent5>
          <a:srgbClr val="AACACA"/>
        </a:accent5>
        <a:accent6>
          <a:srgbClr val="E78A2D"/>
        </a:accent6>
        <a:hlink>
          <a:srgbClr val="330099"/>
        </a:hlink>
        <a:folHlink>
          <a:srgbClr val="CBC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LongProperties xmlns="http://schemas.microsoft.com/office/2006/metadata/longProperties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CCF6269-E429-49F2-A40B-2B43C2034CF6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44CB2D5D-362F-4C86-AD53-57824F9BD36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TS001069007</Template>
  <TotalTime>667</TotalTime>
  <Words>423</Words>
  <Application>Microsoft Office PowerPoint</Application>
  <PresentationFormat>Předvádění na obrazovce (4:3)</PresentationFormat>
  <Paragraphs>72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TS001069007</vt:lpstr>
      <vt:lpstr>Afrika</vt:lpstr>
      <vt:lpstr>Pohoří Afriky</vt:lpstr>
      <vt:lpstr>Nejvyšší bod Afriky</vt:lpstr>
      <vt:lpstr>Nejnižší bod Afriky</vt:lpstr>
      <vt:lpstr>Prezentace aplikace PowerPoint</vt:lpstr>
      <vt:lpstr>Prezentace aplikace PowerPoint</vt:lpstr>
      <vt:lpstr>pouště</vt:lpstr>
      <vt:lpstr>Prezentace aplikace PowerPoint</vt:lpstr>
      <vt:lpstr>Druhy pouští</vt:lpstr>
      <vt:lpstr>Dezertifikace</vt:lpstr>
      <vt:lpstr>Pánve</vt:lpstr>
      <vt:lpstr>Zdroje obrázků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Afrika_Vertikální_členitost</dc:title>
  <dc:creator>Mgr.Ondřej Jašek</dc:creator>
  <cp:lastModifiedBy>Jasek Ondrej</cp:lastModifiedBy>
  <cp:revision>33</cp:revision>
  <dcterms:created xsi:type="dcterms:W3CDTF">2012-10-03T16:54:56Z</dcterms:created>
  <dcterms:modified xsi:type="dcterms:W3CDTF">2013-12-01T16:14:37Z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TC010690079990</vt:lpwstr>
  </property>
</Properties>
</file>