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150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1.12.2013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dirty="0"/>
              <a:t>Přerušení s časovačem</a:t>
            </a:r>
            <a:endParaRPr lang="cs-CZ" sz="32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č.17</a:t>
            </a:r>
            <a:endParaRPr lang="cs-CZ" sz="4000" b="1" dirty="0" smtClean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Přerušení s časovačem</a:t>
            </a:r>
            <a:endParaRPr lang="cs-CZ" b="1" dirty="0" smtClean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.EQU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CAS0_SETUP 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= 120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;Nastavení masky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.ORG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0x0000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RESET 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.ORG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0x0006 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CAS0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.ORG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0x0010 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RESET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:</a:t>
            </a:r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R16,LOW(RAMEND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)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;Nastavení zásobníku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SPL,R16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INICIALIZACE PORTŮ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R16,0B00000001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;Inicializace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portu B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DDRB,R16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;INICIALIZACE ČASOVAČE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,(2&lt;&lt;WGM00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)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NASTAVENÍ MÓDU ČÍTAČE/ČASOVAČE - WGM=2...CTC MODE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TCCR0A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TCCR0A - MÓD ČÍTAČE/ČASOVAČE, NASTAVENÍ I/O PINU OCA0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 (1&lt;&lt;CS00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)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NASTAVENÍ ČASOVÉ ZÁKLADNY - CS0=0...F=1MHZ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TCCR0B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TCCR0B - CS00,CS01,CS02 DEFINUJÍ ČASOVOU ZÁKLADNU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CAS0_SETUP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HODNOTA KTERÁ DEFINUJE PERIODU PŘERUŠENÍ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OCR0A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0CR0A SE POROVNÁVÁ S TCNT0 – PŘI ROVNOSTI DOJDE K PŘERUŠENÍ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//INR16, TIMSK0;ULOŽENÍ PŘEDEFINOVANÝCH POVOLENÍ PŘERUŠENÍ ČÍTAČE 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ORI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</a:t>
            </a:r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, (1&lt;&lt;OCIE0A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)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NASTAVENÍ POVOLENÍ PŘERUŠENÍ PRO ČÍTAČ 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//OUTTIMSK0, R16;POVOLENÍ PŘERUŠENÍ:1)SHODA A 2)PŘETEČENÍ 3)SHODA B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SEI		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;GLOBÁLNÍ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PŘERUŠENÍ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;POČÁTEČNÍ HODNOTY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CLR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R16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;VYMAZÁNÍ PORTU B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PORTB,R16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;HLAVNÍ PROGRAM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OPAKUJ: </a:t>
            </a: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RJMP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 	OPAKUJ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Přerušení s časovačem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2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PODPORGRAM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CAS0:</a:t>
            </a: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SBIS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PINB,0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POKUD JE PIN PB0 V NULE BUDEME HO NASTAVOVAT DO LOG 1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NASTAV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;NASTAVENÍ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PINU PB0 DO STAVU LOG 1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da-DK" sz="1200" b="1" dirty="0" smtClean="0">
                <a:solidFill>
                  <a:prstClr val="black"/>
                </a:solidFill>
                <a:latin typeface="Consolas"/>
                <a:cs typeface="+mn-cs"/>
              </a:rPr>
              <a:t>SBIC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da-DK" sz="1200" b="1" dirty="0" smtClean="0">
                <a:solidFill>
                  <a:prstClr val="black"/>
                </a:solidFill>
                <a:latin typeface="Consolas"/>
                <a:cs typeface="+mn-cs"/>
              </a:rPr>
              <a:t>PINB,0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da-DK" sz="1200" b="1" dirty="0" smtClean="0">
                <a:solidFill>
                  <a:srgbClr val="008000"/>
                </a:solidFill>
                <a:latin typeface="Consolas"/>
                <a:cs typeface="+mn-cs"/>
              </a:rPr>
              <a:t>;POKUD </a:t>
            </a:r>
            <a:r>
              <a:rPr lang="da-DK" sz="1200" b="1" dirty="0">
                <a:solidFill>
                  <a:srgbClr val="008000"/>
                </a:solidFill>
                <a:latin typeface="Consolas"/>
                <a:cs typeface="+mn-cs"/>
              </a:rPr>
              <a:t>JE PIN PB0 NASTAVEN, BUDEME HO NULOVAT</a:t>
            </a:r>
            <a:endParaRPr lang="da-DK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CBI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PORTB,0 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NASTAVENÍ "LOG 0" NA PINU PB0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KONEC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;OPUŠTĚNÍ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PODPROGRAMU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NASTAV:</a:t>
            </a: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SBI	</a:t>
            </a:r>
            <a:r>
              <a:rPr lang="cs-CZ" sz="1200" b="1" dirty="0" smtClean="0">
                <a:solidFill>
                  <a:prstClr val="black"/>
                </a:solidFill>
                <a:latin typeface="Consolas"/>
                <a:cs typeface="+mn-cs"/>
              </a:rPr>
              <a:t>PORTB,0 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NASTAVENÍ "LOG 1" NA PINU PB0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200" b="1" dirty="0">
                <a:solidFill>
                  <a:prstClr val="black"/>
                </a:solidFill>
                <a:latin typeface="Consolas"/>
                <a:cs typeface="+mn-cs"/>
              </a:rPr>
              <a:t>KONEC:</a:t>
            </a:r>
          </a:p>
          <a:p>
            <a:pPr eaLnBrk="0" hangingPunct="0"/>
            <a:r>
              <a:rPr lang="cs-CZ" sz="1200" b="1" dirty="0" smtClean="0">
                <a:solidFill>
                  <a:srgbClr val="0000FF"/>
                </a:solidFill>
                <a:latin typeface="Consolas"/>
                <a:cs typeface="+mn-cs"/>
              </a:rPr>
              <a:t>	RETI		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;NÁVRAT </a:t>
            </a:r>
            <a:r>
              <a:rPr lang="cs-CZ" sz="1200" b="1" dirty="0">
                <a:solidFill>
                  <a:srgbClr val="008000"/>
                </a:solidFill>
                <a:latin typeface="Consolas"/>
                <a:cs typeface="+mn-cs"/>
              </a:rPr>
              <a:t>Z </a:t>
            </a:r>
            <a:r>
              <a:rPr lang="cs-CZ" sz="1200" b="1" dirty="0" smtClean="0">
                <a:solidFill>
                  <a:srgbClr val="008000"/>
                </a:solidFill>
                <a:latin typeface="Consolas"/>
                <a:cs typeface="+mn-cs"/>
              </a:rPr>
              <a:t>PŘERUŠENÍ</a:t>
            </a:r>
            <a:endParaRPr lang="cs-CZ" sz="1200" b="1" dirty="0">
              <a:solidFill>
                <a:prstClr val="black"/>
              </a:solidFill>
              <a:latin typeface="Consola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5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473</TotalTime>
  <Words>11</Words>
  <Application>Microsoft Office PowerPoint</Application>
  <PresentationFormat>Předvádění na obrazovce (4:3)</PresentationFormat>
  <Paragraphs>50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Pixel</vt:lpstr>
      <vt:lpstr>TEP Přerušení s časovačem</vt:lpstr>
      <vt:lpstr>TEP</vt:lpstr>
      <vt:lpstr>Přerušení s časovačem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43</cp:revision>
  <dcterms:created xsi:type="dcterms:W3CDTF">2012-11-27T16:35:08Z</dcterms:created>
  <dcterms:modified xsi:type="dcterms:W3CDTF">2013-12-01T21:21:21Z</dcterms:modified>
</cp:coreProperties>
</file>