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6"/>
  </p:notesMasterIdLst>
  <p:sldIdLst>
    <p:sldId id="262" r:id="rId2"/>
    <p:sldId id="263" r:id="rId3"/>
    <p:sldId id="265" r:id="rId4"/>
    <p:sldId id="266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150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24.4.2014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1" dirty="0"/>
              <a:t>Cyklus s počtem opakování</a:t>
            </a:r>
            <a:endParaRPr lang="cs-CZ" sz="3200" b="1" dirty="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č.12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Cyklus s počtem opakování</a:t>
            </a:r>
            <a:endParaRPr lang="cs-CZ" b="1" dirty="0" smtClean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cs-CZ" sz="2000" b="1" dirty="0">
                <a:solidFill>
                  <a:srgbClr val="000000"/>
                </a:solidFill>
                <a:latin typeface="Consolas"/>
                <a:cs typeface="+mn-cs"/>
              </a:rPr>
              <a:t> 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;Cyklus s počtem opakování POCET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.SET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POCET=20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R17</a:t>
            </a:r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0	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R0 - proměnná cyklu 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LOOP:</a:t>
            </a: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INC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R17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CPI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R17,POCET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;Porovnání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BRNE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LOOP	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;Když 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se nerovná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…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Cyklus s počtem opakování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67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0000" y="1080000"/>
            <a:ext cx="878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cs-CZ" sz="2000" b="1" dirty="0">
                <a:solidFill>
                  <a:srgbClr val="000000"/>
                </a:solidFill>
                <a:latin typeface="Consolas"/>
                <a:cs typeface="+mn-cs"/>
              </a:rPr>
              <a:t> 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;Cyklus s počtem opakování POCET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.SET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POCET1=20</a:t>
            </a:r>
          </a:p>
          <a:p>
            <a:pPr eaLnBrk="0" hangingPunct="0"/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cs-CZ" sz="2000" b="1" dirty="0">
                <a:solidFill>
                  <a:srgbClr val="0000FF"/>
                </a:solidFill>
                <a:latin typeface="Consolas"/>
              </a:rPr>
              <a:t>.SET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POCET2=20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LDI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R17</a:t>
            </a:r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, 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0	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;R17 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- proměnná cyklu 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LOOP1:</a:t>
            </a:r>
          </a:p>
          <a:p>
            <a:pPr eaLnBrk="0" hangingPunct="0"/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cs-CZ" sz="2000" b="1" dirty="0">
                <a:solidFill>
                  <a:srgbClr val="0000FF"/>
                </a:solidFill>
                <a:latin typeface="Consolas"/>
                <a:cs typeface="+mn-cs"/>
              </a:rPr>
              <a:t>LDI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	R18,0</a:t>
            </a:r>
          </a:p>
          <a:p>
            <a:pPr eaLnBrk="0" hangingPunct="0"/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LOOP2: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cs-CZ" sz="2000" b="1" dirty="0">
                <a:solidFill>
                  <a:srgbClr val="0000FF"/>
                </a:solidFill>
                <a:latin typeface="Consolas"/>
                <a:cs typeface="+mn-cs"/>
              </a:rPr>
              <a:t>INC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	R18</a:t>
            </a:r>
          </a:p>
          <a:p>
            <a:pPr eaLnBrk="0" hangingPunct="0"/>
            <a:r>
              <a:rPr lang="cs-CZ" sz="2000" b="1" dirty="0">
                <a:solidFill>
                  <a:prstClr val="black"/>
                </a:solidFill>
                <a:latin typeface="Consolas"/>
                <a:cs typeface="+mn-cs"/>
              </a:rPr>
              <a:t>	</a:t>
            </a:r>
            <a:r>
              <a:rPr lang="cs-CZ" sz="2000" b="1" dirty="0">
                <a:solidFill>
                  <a:srgbClr val="0000FF"/>
                </a:solidFill>
                <a:latin typeface="Consolas"/>
              </a:rPr>
              <a:t>CPI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R18,POCET2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	</a:t>
            </a:r>
            <a:r>
              <a:rPr lang="cs-CZ" sz="2000" b="1" dirty="0">
                <a:solidFill>
                  <a:srgbClr val="008000"/>
                </a:solidFill>
                <a:latin typeface="Consolas"/>
              </a:rPr>
              <a:t>;Porovnání</a:t>
            </a:r>
            <a:endParaRPr lang="cs-CZ" sz="2000" b="1" dirty="0">
              <a:solidFill>
                <a:prstClr val="black"/>
              </a:solidFill>
              <a:latin typeface="Consolas"/>
            </a:endParaRPr>
          </a:p>
          <a:p>
            <a:pPr eaLnBrk="0" hangingPunct="0"/>
            <a:r>
              <a:rPr lang="cs-CZ" sz="2000" b="1" dirty="0">
                <a:solidFill>
                  <a:srgbClr val="0000FF"/>
                </a:solidFill>
                <a:latin typeface="Consolas"/>
              </a:rPr>
              <a:t>	BRNE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</a:rPr>
              <a:t>LOOP2</a:t>
            </a:r>
            <a:r>
              <a:rPr lang="cs-CZ" sz="2000" b="1" dirty="0">
                <a:solidFill>
                  <a:prstClr val="black"/>
                </a:solidFill>
                <a:latin typeface="Consolas"/>
              </a:rPr>
              <a:t>		</a:t>
            </a:r>
            <a:r>
              <a:rPr lang="cs-CZ" sz="2000" b="1" dirty="0">
                <a:solidFill>
                  <a:srgbClr val="008000"/>
                </a:solidFill>
                <a:latin typeface="Consolas"/>
              </a:rPr>
              <a:t>;Když se 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</a:rPr>
              <a:t>nerovná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INC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R17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CPI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R17,POCET1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;Porovnání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srgbClr val="0000FF"/>
                </a:solidFill>
                <a:latin typeface="Consolas"/>
                <a:cs typeface="+mn-cs"/>
              </a:rPr>
              <a:t>	BRNE	</a:t>
            </a:r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LOOP1		</a:t>
            </a:r>
            <a:r>
              <a:rPr lang="cs-CZ" sz="2000" b="1" dirty="0" smtClean="0">
                <a:solidFill>
                  <a:srgbClr val="008000"/>
                </a:solidFill>
                <a:latin typeface="Consolas"/>
                <a:cs typeface="+mn-cs"/>
              </a:rPr>
              <a:t>;Když </a:t>
            </a:r>
            <a:r>
              <a:rPr lang="cs-CZ" sz="2000" b="1" dirty="0">
                <a:solidFill>
                  <a:srgbClr val="008000"/>
                </a:solidFill>
                <a:latin typeface="Consolas"/>
                <a:cs typeface="+mn-cs"/>
              </a:rPr>
              <a:t>se nerovná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  <a:p>
            <a:pPr eaLnBrk="0" hangingPunct="0"/>
            <a:r>
              <a:rPr lang="cs-CZ" sz="2000" b="1" dirty="0" smtClean="0">
                <a:solidFill>
                  <a:prstClr val="black"/>
                </a:solidFill>
                <a:latin typeface="Consolas"/>
                <a:cs typeface="+mn-cs"/>
              </a:rPr>
              <a:t>…</a:t>
            </a:r>
            <a:endParaRPr lang="cs-CZ" sz="2000" b="1" dirty="0">
              <a:solidFill>
                <a:prstClr val="black"/>
              </a:solidFill>
              <a:latin typeface="Consolas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Vnořený cyklus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940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475</TotalTime>
  <Words>28</Words>
  <Application>Microsoft Office PowerPoint</Application>
  <PresentationFormat>Předvádění na obrazovce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Pixel</vt:lpstr>
      <vt:lpstr>TEP Cyklus s počtem opakování</vt:lpstr>
      <vt:lpstr>TEP</vt:lpstr>
      <vt:lpstr>Cyklus s počtem opakování</vt:lpstr>
      <vt:lpstr>Vnořený cyklus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41</cp:revision>
  <dcterms:created xsi:type="dcterms:W3CDTF">2012-11-27T16:35:08Z</dcterms:created>
  <dcterms:modified xsi:type="dcterms:W3CDTF">2014-04-24T04:16:05Z</dcterms:modified>
</cp:coreProperties>
</file>