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11"/>
  </p:notesMasterIdLst>
  <p:sldIdLst>
    <p:sldId id="262" r:id="rId2"/>
    <p:sldId id="263" r:id="rId3"/>
    <p:sldId id="264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4590" autoAdjust="0"/>
  </p:normalViewPr>
  <p:slideViewPr>
    <p:cSldViewPr showGuides="1">
      <p:cViewPr varScale="1">
        <p:scale>
          <a:sx n="71" d="100"/>
          <a:sy n="71" d="100"/>
        </p:scale>
        <p:origin x="-8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8.4.2014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3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4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5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6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7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4C7CF4-5DDE-424E-8789-81E5CA85F9FF}" type="slidenum">
              <a:rPr lang="cs-CZ"/>
              <a:pPr/>
              <a:t>8</a:t>
            </a:fld>
            <a:endParaRPr 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/>
              <a:pPr/>
              <a:t>9</a:t>
            </a:fld>
            <a:endParaRPr lang="cs-CZ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č.1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000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5"/>
          <p:cNvSpPr txBox="1">
            <a:spLocks/>
          </p:cNvSpPr>
          <p:nvPr/>
        </p:nvSpPr>
        <p:spPr bwMode="auto">
          <a:xfrm>
            <a:off x="2880000" y="1700808"/>
            <a:ext cx="626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50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Charakteristika </a:t>
            </a:r>
            <a:r>
              <a:rPr lang="cs-CZ" sz="4000" dirty="0"/>
              <a:t>mikropočítačů</a:t>
            </a:r>
            <a:r>
              <a:rPr lang="cs-CZ" sz="4000" b="1" dirty="0"/>
              <a:t> AVR 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661993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sz="2800" b="1" dirty="0" smtClean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Charakteristika mikropočítačů AVR</a:t>
            </a: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784000" cy="2846933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Charakteristika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8/16/32 bitový procesor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>
                <a:latin typeface="Verdana" pitchFamily="34" charset="0"/>
              </a:rPr>
              <a:t>J</a:t>
            </a:r>
            <a:r>
              <a:rPr lang="cs-CZ" sz="2800" kern="1200" dirty="0" smtClean="0">
                <a:latin typeface="Verdana" pitchFamily="34" charset="0"/>
              </a:rPr>
              <a:t>ednočipový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b="1" kern="1200" dirty="0" smtClean="0">
                <a:latin typeface="Verdana" pitchFamily="34" charset="0"/>
              </a:rPr>
              <a:t>Harvardská struktura </a:t>
            </a:r>
            <a:r>
              <a:rPr lang="cs-CZ" sz="2800" kern="1200" dirty="0" smtClean="0">
                <a:latin typeface="Verdana" pitchFamily="34" charset="0"/>
              </a:rPr>
              <a:t>s </a:t>
            </a:r>
            <a:r>
              <a:rPr lang="cs-CZ" sz="2800" b="1" kern="1200" dirty="0" smtClean="0">
                <a:latin typeface="Verdana" pitchFamily="34" charset="0"/>
              </a:rPr>
              <a:t>oddělenou</a:t>
            </a:r>
            <a:r>
              <a:rPr lang="cs-CZ" sz="2800" kern="1200" dirty="0" smtClean="0">
                <a:latin typeface="Verdana" pitchFamily="34" charset="0"/>
              </a:rPr>
              <a:t> paměti </a:t>
            </a:r>
            <a:r>
              <a:rPr lang="cs-CZ" sz="2800" b="1" kern="1200" dirty="0" smtClean="0">
                <a:latin typeface="Verdana" pitchFamily="34" charset="0"/>
              </a:rPr>
              <a:t>programu</a:t>
            </a:r>
            <a:r>
              <a:rPr lang="cs-CZ" sz="2800" kern="1200" dirty="0" smtClean="0">
                <a:latin typeface="Verdana" pitchFamily="34" charset="0"/>
              </a:rPr>
              <a:t> a </a:t>
            </a:r>
            <a:r>
              <a:rPr lang="cs-CZ" sz="2800" b="1" kern="1200" dirty="0" smtClean="0">
                <a:latin typeface="Verdana" pitchFamily="34" charset="0"/>
              </a:rPr>
              <a:t>dat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856528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Charakteristika mikropočítačů AVR</a:t>
            </a:r>
          </a:p>
        </p:txBody>
      </p:sp>
    </p:spTree>
    <p:extLst>
      <p:ext uri="{BB962C8B-B14F-4D97-AF65-F5344CB8AC3E}">
        <p14:creationId xmlns:p14="http://schemas.microsoft.com/office/powerpoint/2010/main" val="94399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784000" cy="3477875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AT90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ATtiny 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ATmega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ATxmega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ATmega pro speciální aplikace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Rodiny mikropočítačů AVR</a:t>
            </a:r>
          </a:p>
        </p:txBody>
      </p:sp>
    </p:spTree>
    <p:extLst>
      <p:ext uri="{BB962C8B-B14F-4D97-AF65-F5344CB8AC3E}">
        <p14:creationId xmlns:p14="http://schemas.microsoft.com/office/powerpoint/2010/main" val="311124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784000" cy="2416046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ATtiny 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Použití v jednoduchých aplikacích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Paměť programu 1-8 kB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Počet integrovaných rozhraní omezen</a:t>
            </a:r>
          </a:p>
        </p:txBody>
      </p:sp>
    </p:spTree>
    <p:extLst>
      <p:ext uri="{BB962C8B-B14F-4D97-AF65-F5344CB8AC3E}">
        <p14:creationId xmlns:p14="http://schemas.microsoft.com/office/powerpoint/2010/main" val="299237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784000" cy="3000821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ATmega 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Výkonné čipy, rozhraní JTAG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Paměť programu 4-256 kB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Rozšířená sada instrukcí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Široká sada integrovaných rozhraní</a:t>
            </a:r>
          </a:p>
        </p:txBody>
      </p:sp>
    </p:spTree>
    <p:extLst>
      <p:ext uri="{BB962C8B-B14F-4D97-AF65-F5344CB8AC3E}">
        <p14:creationId xmlns:p14="http://schemas.microsoft.com/office/powerpoint/2010/main" val="144717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784000" cy="2416046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ATxmega 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Paměť programu 16-384 kB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Rozšířená sada instrukcí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 smtClean="0">
                <a:latin typeface="Verdana" pitchFamily="34" charset="0"/>
              </a:rPr>
              <a:t>Široká sada integrovaných rozhraní s DAC</a:t>
            </a:r>
          </a:p>
        </p:txBody>
      </p:sp>
    </p:spTree>
    <p:extLst>
      <p:ext uri="{BB962C8B-B14F-4D97-AF65-F5344CB8AC3E}">
        <p14:creationId xmlns:p14="http://schemas.microsoft.com/office/powerpoint/2010/main" val="363333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000" y="1080000"/>
            <a:ext cx="8784000" cy="2108269"/>
          </a:xfrm>
        </p:spPr>
        <p:txBody>
          <a:bodyPr wrap="square">
            <a:spAutoFit/>
          </a:bodyPr>
          <a:lstStyle/>
          <a:p>
            <a:pPr marL="504000" indent="-504000" eaLnBrk="0" hangingPunct="0">
              <a:spcBef>
                <a:spcPct val="0"/>
              </a:spcBef>
              <a:spcAft>
                <a:spcPts val="1800"/>
              </a:spcAft>
              <a:buSzPct val="100000"/>
              <a:defRPr/>
            </a:pPr>
            <a:r>
              <a:rPr lang="cs-CZ" b="1" kern="1200" dirty="0" smtClean="0">
                <a:latin typeface="Verdana" pitchFamily="34" charset="0"/>
              </a:rPr>
              <a:t>ATmega pro speciální aplikace </a:t>
            </a:r>
          </a:p>
          <a:p>
            <a:pPr marL="504000" indent="-504000" eaLnBrk="0" hangingPunct="0">
              <a:spcBef>
                <a:spcPct val="0"/>
              </a:spcBef>
              <a:spcAft>
                <a:spcPts val="1200"/>
              </a:spcAft>
              <a:buSzPct val="100000"/>
              <a:buFont typeface="Wingdings" pitchFamily="2" charset="2"/>
              <a:buChar char="ü"/>
              <a:defRPr/>
            </a:pPr>
            <a:r>
              <a:rPr lang="cs-CZ" sz="2800" kern="1200" dirty="0">
                <a:latin typeface="Verdana" pitchFamily="34" charset="0"/>
              </a:rPr>
              <a:t>ATmega se speciálními periferiemi jako LCD kontroléry, USB kontroléry, pokročilými PWM, CAN </a:t>
            </a:r>
            <a:r>
              <a:rPr lang="cs-CZ" sz="2800" kern="1200" dirty="0" smtClean="0">
                <a:latin typeface="Verdana" pitchFamily="34" charset="0"/>
              </a:rPr>
              <a:t>rozhraním</a:t>
            </a:r>
          </a:p>
        </p:txBody>
      </p:sp>
    </p:spTree>
    <p:extLst>
      <p:ext uri="{BB962C8B-B14F-4D97-AF65-F5344CB8AC3E}">
        <p14:creationId xmlns:p14="http://schemas.microsoft.com/office/powerpoint/2010/main" val="409402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7" y="1080015"/>
            <a:ext cx="8082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dirty="0" smtClean="0">
                <a:latin typeface="Verdana" pitchFamily="34" charset="0"/>
              </a:rPr>
              <a:t>Čím </a:t>
            </a:r>
            <a:r>
              <a:rPr lang="cs-CZ" sz="2400" b="0" dirty="0" smtClean="0">
                <a:latin typeface="Verdana" pitchFamily="34" charset="0"/>
              </a:rPr>
              <a:t>se liší jednotlivé rodiny mikropočítačů AVR</a:t>
            </a:r>
            <a:r>
              <a:rPr lang="en-US" sz="2400" b="0" dirty="0" smtClean="0">
                <a:latin typeface="Verdana" pitchFamily="34" charset="0"/>
              </a:rPr>
              <a:t>?</a:t>
            </a:r>
            <a:endParaRPr lang="cs-CZ" sz="2400" b="0" kern="1200" dirty="0" smtClean="0">
              <a:latin typeface="Verdan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0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/>
            <a:r>
              <a:rPr lang="cs-CZ" sz="5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5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629</TotalTime>
  <Words>115</Words>
  <Application>Microsoft Office PowerPoint</Application>
  <PresentationFormat>Předvádění na obrazovce (4:3)</PresentationFormat>
  <Paragraphs>44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Pixel</vt:lpstr>
      <vt:lpstr>Prezentace aplikace PowerPoint</vt:lpstr>
      <vt:lpstr>TEP</vt:lpstr>
      <vt:lpstr>Charakteristika mikropočítačů AVR</vt:lpstr>
      <vt:lpstr>Rodiny mikropočítačů AVR</vt:lpstr>
      <vt:lpstr>Prezentace aplikace PowerPoint</vt:lpstr>
      <vt:lpstr>Prezentace aplikace PowerPoint</vt:lpstr>
      <vt:lpstr>Prezentace aplikace PowerPoint</vt:lpstr>
      <vt:lpstr>Prezentace aplikace PowerPoint</vt:lpstr>
      <vt:lpstr>Kontrolní úkoly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NB51</dc:creator>
  <cp:lastModifiedBy>juranek</cp:lastModifiedBy>
  <cp:revision>36</cp:revision>
  <dcterms:created xsi:type="dcterms:W3CDTF">2012-11-27T16:35:08Z</dcterms:created>
  <dcterms:modified xsi:type="dcterms:W3CDTF">2014-04-08T19:42:54Z</dcterms:modified>
</cp:coreProperties>
</file>